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7">
  <p:sldMasterIdLst>
    <p:sldMasterId id="2147483648" r:id="rId1"/>
  </p:sldMasterIdLst>
  <p:notesMasterIdLst>
    <p:notesMasterId r:id="rId26"/>
  </p:notesMasterIdLst>
  <p:sldIdLst>
    <p:sldId id="257" r:id="rId2"/>
    <p:sldId id="256" r:id="rId3"/>
    <p:sldId id="258" r:id="rId4"/>
    <p:sldId id="260" r:id="rId5"/>
    <p:sldId id="266" r:id="rId6"/>
    <p:sldId id="267" r:id="rId7"/>
    <p:sldId id="305" r:id="rId8"/>
    <p:sldId id="288" r:id="rId9"/>
    <p:sldId id="291" r:id="rId10"/>
    <p:sldId id="292" r:id="rId11"/>
    <p:sldId id="263" r:id="rId12"/>
    <p:sldId id="293" r:id="rId13"/>
    <p:sldId id="302" r:id="rId14"/>
    <p:sldId id="303" r:id="rId15"/>
    <p:sldId id="294" r:id="rId16"/>
    <p:sldId id="297" r:id="rId17"/>
    <p:sldId id="300" r:id="rId18"/>
    <p:sldId id="301" r:id="rId19"/>
    <p:sldId id="262" r:id="rId20"/>
    <p:sldId id="261" r:id="rId21"/>
    <p:sldId id="287" r:id="rId22"/>
    <p:sldId id="295" r:id="rId23"/>
    <p:sldId id="304" r:id="rId24"/>
    <p:sldId id="286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EB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5653" autoAdjust="0"/>
    <p:restoredTop sz="94892" autoAdjust="0"/>
  </p:normalViewPr>
  <p:slideViewPr>
    <p:cSldViewPr snapToGrid="0">
      <p:cViewPr varScale="1">
        <p:scale>
          <a:sx n="79" d="100"/>
          <a:sy n="79" d="100"/>
        </p:scale>
        <p:origin x="283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emanth U" userId="060431074b21ff12" providerId="LiveId" clId="{6A7B2B45-1E2F-4B8C-8AD2-0F06D8889CAE}"/>
    <pc:docChg chg="undo custSel addSld delSld modSld sldOrd modMainMaster">
      <pc:chgData name="Hemanth U" userId="060431074b21ff12" providerId="LiveId" clId="{6A7B2B45-1E2F-4B8C-8AD2-0F06D8889CAE}" dt="2022-11-17T06:24:52.572" v="3947" actId="1076"/>
      <pc:docMkLst>
        <pc:docMk/>
      </pc:docMkLst>
      <pc:sldChg chg="addSp delSp modSp mod ord modTransition">
        <pc:chgData name="Hemanth U" userId="060431074b21ff12" providerId="LiveId" clId="{6A7B2B45-1E2F-4B8C-8AD2-0F06D8889CAE}" dt="2022-11-17T06:02:51.738" v="3493"/>
        <pc:sldMkLst>
          <pc:docMk/>
          <pc:sldMk cId="2881599999" sldId="256"/>
        </pc:sldMkLst>
        <pc:spChg chg="add del mod">
          <ac:chgData name="Hemanth U" userId="060431074b21ff12" providerId="LiveId" clId="{6A7B2B45-1E2F-4B8C-8AD2-0F06D8889CAE}" dt="2022-11-16T14:56:20.687" v="770" actId="33987"/>
          <ac:spMkLst>
            <pc:docMk/>
            <pc:sldMk cId="2881599999" sldId="256"/>
            <ac:spMk id="2" creationId="{27BFE51A-C677-8B5A-2A0D-DE08894C9C5D}"/>
          </ac:spMkLst>
        </pc:spChg>
        <pc:spChg chg="mod">
          <ac:chgData name="Hemanth U" userId="060431074b21ff12" providerId="LiveId" clId="{6A7B2B45-1E2F-4B8C-8AD2-0F06D8889CAE}" dt="2022-11-16T14:56:19.416" v="769" actId="3062"/>
          <ac:spMkLst>
            <pc:docMk/>
            <pc:sldMk cId="2881599999" sldId="256"/>
            <ac:spMk id="4" creationId="{9B292E9A-BA84-48B5-D118-FB168106F7BB}"/>
          </ac:spMkLst>
        </pc:spChg>
        <pc:spChg chg="add mod">
          <ac:chgData name="Hemanth U" userId="060431074b21ff12" providerId="LiveId" clId="{6A7B2B45-1E2F-4B8C-8AD2-0F06D8889CAE}" dt="2022-11-17T05:04:29.822" v="2830" actId="1076"/>
          <ac:spMkLst>
            <pc:docMk/>
            <pc:sldMk cId="2881599999" sldId="256"/>
            <ac:spMk id="10" creationId="{1776EEFD-EA52-5506-7E87-945BAFABA3D6}"/>
          </ac:spMkLst>
        </pc:spChg>
      </pc:sldChg>
      <pc:sldChg chg="addSp delSp modSp mod modTransition">
        <pc:chgData name="Hemanth U" userId="060431074b21ff12" providerId="LiveId" clId="{6A7B2B45-1E2F-4B8C-8AD2-0F06D8889CAE}" dt="2022-11-16T18:12:09.498" v="2822"/>
        <pc:sldMkLst>
          <pc:docMk/>
          <pc:sldMk cId="768607362" sldId="257"/>
        </pc:sldMkLst>
        <pc:spChg chg="mod">
          <ac:chgData name="Hemanth U" userId="060431074b21ff12" providerId="LiveId" clId="{6A7B2B45-1E2F-4B8C-8AD2-0F06D8889CAE}" dt="2022-11-16T15:49:22.114" v="1401" actId="20577"/>
          <ac:spMkLst>
            <pc:docMk/>
            <pc:sldMk cId="768607362" sldId="257"/>
            <ac:spMk id="2" creationId="{65806903-7B9C-3507-ACAE-EF94D0FFC826}"/>
          </ac:spMkLst>
        </pc:spChg>
        <pc:spChg chg="add del mod">
          <ac:chgData name="Hemanth U" userId="060431074b21ff12" providerId="LiveId" clId="{6A7B2B45-1E2F-4B8C-8AD2-0F06D8889CAE}" dt="2022-11-16T13:58:37.860" v="316" actId="478"/>
          <ac:spMkLst>
            <pc:docMk/>
            <pc:sldMk cId="768607362" sldId="257"/>
            <ac:spMk id="5" creationId="{6039787B-4C2E-0577-2F61-9DA71B9FB122}"/>
          </ac:spMkLst>
        </pc:spChg>
        <pc:picChg chg="del mod">
          <ac:chgData name="Hemanth U" userId="060431074b21ff12" providerId="LiveId" clId="{6A7B2B45-1E2F-4B8C-8AD2-0F06D8889CAE}" dt="2022-11-16T13:50:41.163" v="266" actId="478"/>
          <ac:picMkLst>
            <pc:docMk/>
            <pc:sldMk cId="768607362" sldId="257"/>
            <ac:picMk id="3" creationId="{7D6A4891-9821-F69B-7A2A-D1075C02E42E}"/>
          </ac:picMkLst>
        </pc:picChg>
        <pc:picChg chg="add mod">
          <ac:chgData name="Hemanth U" userId="060431074b21ff12" providerId="LiveId" clId="{6A7B2B45-1E2F-4B8C-8AD2-0F06D8889CAE}" dt="2022-11-16T15:41:05.662" v="1188" actId="1076"/>
          <ac:picMkLst>
            <pc:docMk/>
            <pc:sldMk cId="768607362" sldId="257"/>
            <ac:picMk id="4" creationId="{9717B2C4-A74A-70C2-1482-ABE3C7BD8FCC}"/>
          </ac:picMkLst>
        </pc:picChg>
      </pc:sldChg>
      <pc:sldChg chg="addSp delSp modSp new add del mod modTransition">
        <pc:chgData name="Hemanth U" userId="060431074b21ff12" providerId="LiveId" clId="{6A7B2B45-1E2F-4B8C-8AD2-0F06D8889CAE}" dt="2022-11-16T18:12:02.717" v="2817"/>
        <pc:sldMkLst>
          <pc:docMk/>
          <pc:sldMk cId="2858181561" sldId="258"/>
        </pc:sldMkLst>
        <pc:spChg chg="add del mod">
          <ac:chgData name="Hemanth U" userId="060431074b21ff12" providerId="LiveId" clId="{6A7B2B45-1E2F-4B8C-8AD2-0F06D8889CAE}" dt="2022-11-16T14:03:04.015" v="332" actId="478"/>
          <ac:spMkLst>
            <pc:docMk/>
            <pc:sldMk cId="2858181561" sldId="258"/>
            <ac:spMk id="2" creationId="{86A4E072-FC53-B53C-BB3B-4A4CC1010330}"/>
          </ac:spMkLst>
        </pc:spChg>
        <pc:spChg chg="del mod">
          <ac:chgData name="Hemanth U" userId="060431074b21ff12" providerId="LiveId" clId="{6A7B2B45-1E2F-4B8C-8AD2-0F06D8889CAE}" dt="2022-11-15T14:34:37.248" v="238" actId="478"/>
          <ac:spMkLst>
            <pc:docMk/>
            <pc:sldMk cId="2858181561" sldId="258"/>
            <ac:spMk id="2" creationId="{A1B8EB25-6F5E-6199-D56A-A3C1AA440643}"/>
          </ac:spMkLst>
        </pc:spChg>
        <pc:spChg chg="add del">
          <ac:chgData name="Hemanth U" userId="060431074b21ff12" providerId="LiveId" clId="{6A7B2B45-1E2F-4B8C-8AD2-0F06D8889CAE}" dt="2022-11-16T14:03:04.015" v="332" actId="478"/>
          <ac:spMkLst>
            <pc:docMk/>
            <pc:sldMk cId="2858181561" sldId="258"/>
            <ac:spMk id="3" creationId="{6F00C6E7-1177-CAC1-6F63-4552CFA20AEC}"/>
          </ac:spMkLst>
        </pc:spChg>
        <pc:spChg chg="add">
          <ac:chgData name="Hemanth U" userId="060431074b21ff12" providerId="LiveId" clId="{6A7B2B45-1E2F-4B8C-8AD2-0F06D8889CAE}" dt="2022-11-16T14:02:58.176" v="331"/>
          <ac:spMkLst>
            <pc:docMk/>
            <pc:sldMk cId="2858181561" sldId="258"/>
            <ac:spMk id="4" creationId="{1AE4DED5-30C5-ECE3-24CC-486129C47725}"/>
          </ac:spMkLst>
        </pc:spChg>
        <pc:spChg chg="add del mod">
          <ac:chgData name="Hemanth U" userId="060431074b21ff12" providerId="LiveId" clId="{6A7B2B45-1E2F-4B8C-8AD2-0F06D8889CAE}" dt="2022-11-15T14:00:16.729" v="29" actId="478"/>
          <ac:spMkLst>
            <pc:docMk/>
            <pc:sldMk cId="2858181561" sldId="258"/>
            <ac:spMk id="4" creationId="{CC71702C-CD82-FA0E-5BDC-E90F2C9506B3}"/>
          </ac:spMkLst>
        </pc:spChg>
        <pc:spChg chg="add mod">
          <ac:chgData name="Hemanth U" userId="060431074b21ff12" providerId="LiveId" clId="{6A7B2B45-1E2F-4B8C-8AD2-0F06D8889CAE}" dt="2022-11-16T14:47:32.091" v="636" actId="255"/>
          <ac:spMkLst>
            <pc:docMk/>
            <pc:sldMk cId="2858181561" sldId="258"/>
            <ac:spMk id="5" creationId="{A15E3221-BAE7-5C8F-6D71-DF2E9CAB4B97}"/>
          </ac:spMkLst>
        </pc:spChg>
        <pc:spChg chg="add del">
          <ac:chgData name="Hemanth U" userId="060431074b21ff12" providerId="LiveId" clId="{6A7B2B45-1E2F-4B8C-8AD2-0F06D8889CAE}" dt="2022-11-16T14:03:04.015" v="332" actId="478"/>
          <ac:spMkLst>
            <pc:docMk/>
            <pc:sldMk cId="2858181561" sldId="258"/>
            <ac:spMk id="6" creationId="{04BB30A3-486E-ED86-04A4-F67BA1F5BFE3}"/>
          </ac:spMkLst>
        </pc:spChg>
        <pc:spChg chg="add del">
          <ac:chgData name="Hemanth U" userId="060431074b21ff12" providerId="LiveId" clId="{6A7B2B45-1E2F-4B8C-8AD2-0F06D8889CAE}" dt="2022-11-16T14:03:04.015" v="332" actId="478"/>
          <ac:spMkLst>
            <pc:docMk/>
            <pc:sldMk cId="2858181561" sldId="258"/>
            <ac:spMk id="7" creationId="{D7EAD69E-54EF-202F-26CF-63C5002E1441}"/>
          </ac:spMkLst>
        </pc:spChg>
        <pc:spChg chg="add del">
          <ac:chgData name="Hemanth U" userId="060431074b21ff12" providerId="LiveId" clId="{6A7B2B45-1E2F-4B8C-8AD2-0F06D8889CAE}" dt="2022-11-16T14:03:04.015" v="332" actId="478"/>
          <ac:spMkLst>
            <pc:docMk/>
            <pc:sldMk cId="2858181561" sldId="258"/>
            <ac:spMk id="8" creationId="{45E1B97E-3598-19BA-F5F6-A3B93FA7D1E8}"/>
          </ac:spMkLst>
        </pc:spChg>
        <pc:spChg chg="add del">
          <ac:chgData name="Hemanth U" userId="060431074b21ff12" providerId="LiveId" clId="{6A7B2B45-1E2F-4B8C-8AD2-0F06D8889CAE}" dt="2022-11-16T14:03:04.015" v="332" actId="478"/>
          <ac:spMkLst>
            <pc:docMk/>
            <pc:sldMk cId="2858181561" sldId="258"/>
            <ac:spMk id="9" creationId="{8C861277-95E9-EEA8-3E24-78D5E2971EC8}"/>
          </ac:spMkLst>
        </pc:spChg>
        <pc:spChg chg="add del">
          <ac:chgData name="Hemanth U" userId="060431074b21ff12" providerId="LiveId" clId="{6A7B2B45-1E2F-4B8C-8AD2-0F06D8889CAE}" dt="2022-11-16T14:03:04.015" v="332" actId="478"/>
          <ac:spMkLst>
            <pc:docMk/>
            <pc:sldMk cId="2858181561" sldId="258"/>
            <ac:spMk id="10" creationId="{6A90DA20-6761-1FDE-0403-365443E9CD69}"/>
          </ac:spMkLst>
        </pc:spChg>
        <pc:spChg chg="add del">
          <ac:chgData name="Hemanth U" userId="060431074b21ff12" providerId="LiveId" clId="{6A7B2B45-1E2F-4B8C-8AD2-0F06D8889CAE}" dt="2022-11-16T14:03:04.015" v="332" actId="478"/>
          <ac:spMkLst>
            <pc:docMk/>
            <pc:sldMk cId="2858181561" sldId="258"/>
            <ac:spMk id="11" creationId="{5457B8A9-CECE-4233-EC99-309AF703A072}"/>
          </ac:spMkLst>
        </pc:spChg>
        <pc:spChg chg="add del">
          <ac:chgData name="Hemanth U" userId="060431074b21ff12" providerId="LiveId" clId="{6A7B2B45-1E2F-4B8C-8AD2-0F06D8889CAE}" dt="2022-11-16T14:03:04.015" v="332" actId="478"/>
          <ac:spMkLst>
            <pc:docMk/>
            <pc:sldMk cId="2858181561" sldId="258"/>
            <ac:spMk id="12" creationId="{AEBBAB0E-E1AF-65B6-564B-22D0690FAB3E}"/>
          </ac:spMkLst>
        </pc:spChg>
        <pc:spChg chg="add del">
          <ac:chgData name="Hemanth U" userId="060431074b21ff12" providerId="LiveId" clId="{6A7B2B45-1E2F-4B8C-8AD2-0F06D8889CAE}" dt="2022-11-16T14:03:04.015" v="332" actId="478"/>
          <ac:spMkLst>
            <pc:docMk/>
            <pc:sldMk cId="2858181561" sldId="258"/>
            <ac:spMk id="13" creationId="{4E5DF222-2468-17C0-EB80-0DE9E1E56A78}"/>
          </ac:spMkLst>
        </pc:spChg>
        <pc:spChg chg="add del">
          <ac:chgData name="Hemanth U" userId="060431074b21ff12" providerId="LiveId" clId="{6A7B2B45-1E2F-4B8C-8AD2-0F06D8889CAE}" dt="2022-11-16T14:03:04.015" v="332" actId="478"/>
          <ac:spMkLst>
            <pc:docMk/>
            <pc:sldMk cId="2858181561" sldId="258"/>
            <ac:spMk id="14" creationId="{FC7A1344-252A-3AD5-E5FD-926C011CC7D9}"/>
          </ac:spMkLst>
        </pc:spChg>
        <pc:spChg chg="add del">
          <ac:chgData name="Hemanth U" userId="060431074b21ff12" providerId="LiveId" clId="{6A7B2B45-1E2F-4B8C-8AD2-0F06D8889CAE}" dt="2022-11-16T14:03:04.015" v="332" actId="478"/>
          <ac:spMkLst>
            <pc:docMk/>
            <pc:sldMk cId="2858181561" sldId="258"/>
            <ac:spMk id="15" creationId="{1108B8CF-CD71-8AEC-A2AE-3324F29E27B8}"/>
          </ac:spMkLst>
        </pc:spChg>
        <pc:spChg chg="add del">
          <ac:chgData name="Hemanth U" userId="060431074b21ff12" providerId="LiveId" clId="{6A7B2B45-1E2F-4B8C-8AD2-0F06D8889CAE}" dt="2022-11-16T14:03:04.015" v="332" actId="478"/>
          <ac:spMkLst>
            <pc:docMk/>
            <pc:sldMk cId="2858181561" sldId="258"/>
            <ac:spMk id="16" creationId="{4273AC99-A920-31BA-7178-C84889A482CF}"/>
          </ac:spMkLst>
        </pc:spChg>
        <pc:spChg chg="add del">
          <ac:chgData name="Hemanth U" userId="060431074b21ff12" providerId="LiveId" clId="{6A7B2B45-1E2F-4B8C-8AD2-0F06D8889CAE}" dt="2022-11-16T14:03:04.015" v="332" actId="478"/>
          <ac:spMkLst>
            <pc:docMk/>
            <pc:sldMk cId="2858181561" sldId="258"/>
            <ac:spMk id="17" creationId="{A439836D-B541-65A5-904B-65D18BCACA91}"/>
          </ac:spMkLst>
        </pc:spChg>
        <pc:spChg chg="add del">
          <ac:chgData name="Hemanth U" userId="060431074b21ff12" providerId="LiveId" clId="{6A7B2B45-1E2F-4B8C-8AD2-0F06D8889CAE}" dt="2022-11-16T14:03:04.015" v="332" actId="478"/>
          <ac:spMkLst>
            <pc:docMk/>
            <pc:sldMk cId="2858181561" sldId="258"/>
            <ac:spMk id="18" creationId="{EFA3957C-2D0E-27BA-2B84-7098C005916C}"/>
          </ac:spMkLst>
        </pc:spChg>
        <pc:spChg chg="add del">
          <ac:chgData name="Hemanth U" userId="060431074b21ff12" providerId="LiveId" clId="{6A7B2B45-1E2F-4B8C-8AD2-0F06D8889CAE}" dt="2022-11-16T14:03:04.015" v="332" actId="478"/>
          <ac:spMkLst>
            <pc:docMk/>
            <pc:sldMk cId="2858181561" sldId="258"/>
            <ac:spMk id="19" creationId="{72421CA2-B410-9517-D6EA-CAA7A1CAB2FA}"/>
          </ac:spMkLst>
        </pc:spChg>
        <pc:spChg chg="add del">
          <ac:chgData name="Hemanth U" userId="060431074b21ff12" providerId="LiveId" clId="{6A7B2B45-1E2F-4B8C-8AD2-0F06D8889CAE}" dt="2022-11-16T14:03:04.015" v="332" actId="478"/>
          <ac:spMkLst>
            <pc:docMk/>
            <pc:sldMk cId="2858181561" sldId="258"/>
            <ac:spMk id="20" creationId="{2BFED045-32B7-1276-5EFA-042D67436D96}"/>
          </ac:spMkLst>
        </pc:spChg>
        <pc:spChg chg="add del">
          <ac:chgData name="Hemanth U" userId="060431074b21ff12" providerId="LiveId" clId="{6A7B2B45-1E2F-4B8C-8AD2-0F06D8889CAE}" dt="2022-11-16T14:03:04.015" v="332" actId="478"/>
          <ac:spMkLst>
            <pc:docMk/>
            <pc:sldMk cId="2858181561" sldId="258"/>
            <ac:spMk id="21" creationId="{4DDB881E-A63B-B476-C488-500AE150105F}"/>
          </ac:spMkLst>
        </pc:spChg>
        <pc:spChg chg="add del">
          <ac:chgData name="Hemanth U" userId="060431074b21ff12" providerId="LiveId" clId="{6A7B2B45-1E2F-4B8C-8AD2-0F06D8889CAE}" dt="2022-11-16T14:03:04.015" v="332" actId="478"/>
          <ac:spMkLst>
            <pc:docMk/>
            <pc:sldMk cId="2858181561" sldId="258"/>
            <ac:spMk id="22" creationId="{DF898369-65E7-1315-8A9B-8A55E310C74C}"/>
          </ac:spMkLst>
        </pc:spChg>
        <pc:spChg chg="add del">
          <ac:chgData name="Hemanth U" userId="060431074b21ff12" providerId="LiveId" clId="{6A7B2B45-1E2F-4B8C-8AD2-0F06D8889CAE}" dt="2022-11-16T14:03:04.015" v="332" actId="478"/>
          <ac:spMkLst>
            <pc:docMk/>
            <pc:sldMk cId="2858181561" sldId="258"/>
            <ac:spMk id="23" creationId="{904FC802-B040-0725-066D-70A4F9C53A7F}"/>
          </ac:spMkLst>
        </pc:spChg>
        <pc:spChg chg="add del">
          <ac:chgData name="Hemanth U" userId="060431074b21ff12" providerId="LiveId" clId="{6A7B2B45-1E2F-4B8C-8AD2-0F06D8889CAE}" dt="2022-11-16T14:03:04.015" v="332" actId="478"/>
          <ac:spMkLst>
            <pc:docMk/>
            <pc:sldMk cId="2858181561" sldId="258"/>
            <ac:spMk id="24" creationId="{0EEF130C-4986-208B-FCC5-1F1B2C8004EF}"/>
          </ac:spMkLst>
        </pc:spChg>
        <pc:spChg chg="add del">
          <ac:chgData name="Hemanth U" userId="060431074b21ff12" providerId="LiveId" clId="{6A7B2B45-1E2F-4B8C-8AD2-0F06D8889CAE}" dt="2022-11-16T14:03:04.015" v="332" actId="478"/>
          <ac:spMkLst>
            <pc:docMk/>
            <pc:sldMk cId="2858181561" sldId="258"/>
            <ac:spMk id="25" creationId="{8756B794-5C93-E94F-67F4-58265B032F22}"/>
          </ac:spMkLst>
        </pc:spChg>
        <pc:spChg chg="add del">
          <ac:chgData name="Hemanth U" userId="060431074b21ff12" providerId="LiveId" clId="{6A7B2B45-1E2F-4B8C-8AD2-0F06D8889CAE}" dt="2022-11-16T14:03:04.015" v="332" actId="478"/>
          <ac:spMkLst>
            <pc:docMk/>
            <pc:sldMk cId="2858181561" sldId="258"/>
            <ac:spMk id="26" creationId="{F5F5CF03-D733-C61D-CF5F-CE406E2520EE}"/>
          </ac:spMkLst>
        </pc:spChg>
        <pc:spChg chg="add del">
          <ac:chgData name="Hemanth U" userId="060431074b21ff12" providerId="LiveId" clId="{6A7B2B45-1E2F-4B8C-8AD2-0F06D8889CAE}" dt="2022-11-16T14:03:04.015" v="332" actId="478"/>
          <ac:spMkLst>
            <pc:docMk/>
            <pc:sldMk cId="2858181561" sldId="258"/>
            <ac:spMk id="27" creationId="{72D91726-521D-9702-09CC-984C2679287F}"/>
          </ac:spMkLst>
        </pc:spChg>
        <pc:spChg chg="add del">
          <ac:chgData name="Hemanth U" userId="060431074b21ff12" providerId="LiveId" clId="{6A7B2B45-1E2F-4B8C-8AD2-0F06D8889CAE}" dt="2022-11-16T14:03:04.015" v="332" actId="478"/>
          <ac:spMkLst>
            <pc:docMk/>
            <pc:sldMk cId="2858181561" sldId="258"/>
            <ac:spMk id="28" creationId="{34D73095-4062-BA4D-C7A1-A09967E5EB74}"/>
          </ac:spMkLst>
        </pc:spChg>
        <pc:spChg chg="add del">
          <ac:chgData name="Hemanth U" userId="060431074b21ff12" providerId="LiveId" clId="{6A7B2B45-1E2F-4B8C-8AD2-0F06D8889CAE}" dt="2022-11-16T14:03:04.015" v="332" actId="478"/>
          <ac:spMkLst>
            <pc:docMk/>
            <pc:sldMk cId="2858181561" sldId="258"/>
            <ac:spMk id="29" creationId="{82378572-9442-AF01-F58A-B0AFEE8E7C06}"/>
          </ac:spMkLst>
        </pc:spChg>
        <pc:spChg chg="add del">
          <ac:chgData name="Hemanth U" userId="060431074b21ff12" providerId="LiveId" clId="{6A7B2B45-1E2F-4B8C-8AD2-0F06D8889CAE}" dt="2022-11-16T14:03:04.015" v="332" actId="478"/>
          <ac:spMkLst>
            <pc:docMk/>
            <pc:sldMk cId="2858181561" sldId="258"/>
            <ac:spMk id="30" creationId="{FAACFCE4-6350-DD70-4446-07DEF8C6D8CC}"/>
          </ac:spMkLst>
        </pc:spChg>
        <pc:spChg chg="add del">
          <ac:chgData name="Hemanth U" userId="060431074b21ff12" providerId="LiveId" clId="{6A7B2B45-1E2F-4B8C-8AD2-0F06D8889CAE}" dt="2022-11-16T14:03:04.015" v="332" actId="478"/>
          <ac:spMkLst>
            <pc:docMk/>
            <pc:sldMk cId="2858181561" sldId="258"/>
            <ac:spMk id="31" creationId="{5DB783AA-FB32-E832-9C3A-E9AB275CD67C}"/>
          </ac:spMkLst>
        </pc:spChg>
        <pc:spChg chg="add del">
          <ac:chgData name="Hemanth U" userId="060431074b21ff12" providerId="LiveId" clId="{6A7B2B45-1E2F-4B8C-8AD2-0F06D8889CAE}" dt="2022-11-16T14:03:04.015" v="332" actId="478"/>
          <ac:spMkLst>
            <pc:docMk/>
            <pc:sldMk cId="2858181561" sldId="258"/>
            <ac:spMk id="32" creationId="{686A0D33-C977-3576-9FB9-76D604D3EAAB}"/>
          </ac:spMkLst>
        </pc:spChg>
        <pc:spChg chg="add del">
          <ac:chgData name="Hemanth U" userId="060431074b21ff12" providerId="LiveId" clId="{6A7B2B45-1E2F-4B8C-8AD2-0F06D8889CAE}" dt="2022-11-16T14:03:04.015" v="332" actId="478"/>
          <ac:spMkLst>
            <pc:docMk/>
            <pc:sldMk cId="2858181561" sldId="258"/>
            <ac:spMk id="33" creationId="{3689D3F8-2A16-08BE-7132-432E0F8C9449}"/>
          </ac:spMkLst>
        </pc:spChg>
        <pc:spChg chg="add del">
          <ac:chgData name="Hemanth U" userId="060431074b21ff12" providerId="LiveId" clId="{6A7B2B45-1E2F-4B8C-8AD2-0F06D8889CAE}" dt="2022-11-16T14:03:04.015" v="332" actId="478"/>
          <ac:spMkLst>
            <pc:docMk/>
            <pc:sldMk cId="2858181561" sldId="258"/>
            <ac:spMk id="34" creationId="{7868825E-6D92-A28E-7DCB-C5B56C20875A}"/>
          </ac:spMkLst>
        </pc:spChg>
        <pc:spChg chg="add del">
          <ac:chgData name="Hemanth U" userId="060431074b21ff12" providerId="LiveId" clId="{6A7B2B45-1E2F-4B8C-8AD2-0F06D8889CAE}" dt="2022-11-16T14:03:04.015" v="332" actId="478"/>
          <ac:spMkLst>
            <pc:docMk/>
            <pc:sldMk cId="2858181561" sldId="258"/>
            <ac:spMk id="35" creationId="{47FADAC6-7320-1774-C0CC-A86E9D71D71A}"/>
          </ac:spMkLst>
        </pc:spChg>
        <pc:spChg chg="add del">
          <ac:chgData name="Hemanth U" userId="060431074b21ff12" providerId="LiveId" clId="{6A7B2B45-1E2F-4B8C-8AD2-0F06D8889CAE}" dt="2022-11-16T14:03:04.015" v="332" actId="478"/>
          <ac:spMkLst>
            <pc:docMk/>
            <pc:sldMk cId="2858181561" sldId="258"/>
            <ac:spMk id="36" creationId="{60DE0B4C-8AE8-DBD5-5659-5779CA6A6FCF}"/>
          </ac:spMkLst>
        </pc:spChg>
        <pc:spChg chg="add del">
          <ac:chgData name="Hemanth U" userId="060431074b21ff12" providerId="LiveId" clId="{6A7B2B45-1E2F-4B8C-8AD2-0F06D8889CAE}" dt="2022-11-16T14:03:04.015" v="332" actId="478"/>
          <ac:spMkLst>
            <pc:docMk/>
            <pc:sldMk cId="2858181561" sldId="258"/>
            <ac:spMk id="37" creationId="{D6AC1A46-87F7-55B4-B118-70A1663B8CF5}"/>
          </ac:spMkLst>
        </pc:spChg>
        <pc:spChg chg="add del">
          <ac:chgData name="Hemanth U" userId="060431074b21ff12" providerId="LiveId" clId="{6A7B2B45-1E2F-4B8C-8AD2-0F06D8889CAE}" dt="2022-11-16T14:03:04.015" v="332" actId="478"/>
          <ac:spMkLst>
            <pc:docMk/>
            <pc:sldMk cId="2858181561" sldId="258"/>
            <ac:spMk id="38" creationId="{CB03849B-F6FF-7085-664D-80EB67E1FF96}"/>
          </ac:spMkLst>
        </pc:spChg>
        <pc:spChg chg="add mod">
          <ac:chgData name="Hemanth U" userId="060431074b21ff12" providerId="LiveId" clId="{6A7B2B45-1E2F-4B8C-8AD2-0F06D8889CAE}" dt="2022-11-16T17:36:01.811" v="2575" actId="255"/>
          <ac:spMkLst>
            <pc:docMk/>
            <pc:sldMk cId="2858181561" sldId="258"/>
            <ac:spMk id="39" creationId="{5129474C-F9F9-5AC7-4873-9A45EB31066B}"/>
          </ac:spMkLst>
        </pc:spChg>
        <pc:spChg chg="add del mod">
          <ac:chgData name="Hemanth U" userId="060431074b21ff12" providerId="LiveId" clId="{6A7B2B45-1E2F-4B8C-8AD2-0F06D8889CAE}" dt="2022-11-16T14:40:50.448" v="557" actId="478"/>
          <ac:spMkLst>
            <pc:docMk/>
            <pc:sldMk cId="2858181561" sldId="258"/>
            <ac:spMk id="40" creationId="{612B10A8-A7EA-E7FC-53A6-223D425A21B5}"/>
          </ac:spMkLst>
        </pc:spChg>
        <pc:spChg chg="add del mod">
          <ac:chgData name="Hemanth U" userId="060431074b21ff12" providerId="LiveId" clId="{6A7B2B45-1E2F-4B8C-8AD2-0F06D8889CAE}" dt="2022-11-16T14:40:45.236" v="554" actId="478"/>
          <ac:spMkLst>
            <pc:docMk/>
            <pc:sldMk cId="2858181561" sldId="258"/>
            <ac:spMk id="41" creationId="{2A388DC8-9DDC-BD2E-69D7-99AEDCFB4949}"/>
          </ac:spMkLst>
        </pc:spChg>
        <pc:spChg chg="add del mod">
          <ac:chgData name="Hemanth U" userId="060431074b21ff12" providerId="LiveId" clId="{6A7B2B45-1E2F-4B8C-8AD2-0F06D8889CAE}" dt="2022-11-16T14:40:49.647" v="556" actId="478"/>
          <ac:spMkLst>
            <pc:docMk/>
            <pc:sldMk cId="2858181561" sldId="258"/>
            <ac:spMk id="51" creationId="{172D720F-EE38-E40D-365A-8A896DAA4BCC}"/>
          </ac:spMkLst>
        </pc:spChg>
        <pc:spChg chg="add del mod">
          <ac:chgData name="Hemanth U" userId="060431074b21ff12" providerId="LiveId" clId="{6A7B2B45-1E2F-4B8C-8AD2-0F06D8889CAE}" dt="2022-11-16T14:32:56.481" v="509" actId="478"/>
          <ac:spMkLst>
            <pc:docMk/>
            <pc:sldMk cId="2858181561" sldId="258"/>
            <ac:spMk id="52" creationId="{D4031212-4159-9997-13A4-3852FDFFB0DA}"/>
          </ac:spMkLst>
        </pc:spChg>
        <pc:spChg chg="add del mod">
          <ac:chgData name="Hemanth U" userId="060431074b21ff12" providerId="LiveId" clId="{6A7B2B45-1E2F-4B8C-8AD2-0F06D8889CAE}" dt="2022-11-16T14:33:13.121" v="511" actId="478"/>
          <ac:spMkLst>
            <pc:docMk/>
            <pc:sldMk cId="2858181561" sldId="258"/>
            <ac:spMk id="53" creationId="{97FC5DDB-3261-B0E4-0EE9-25F65410C2A7}"/>
          </ac:spMkLst>
        </pc:spChg>
        <pc:spChg chg="add del mod">
          <ac:chgData name="Hemanth U" userId="060431074b21ff12" providerId="LiveId" clId="{6A7B2B45-1E2F-4B8C-8AD2-0F06D8889CAE}" dt="2022-11-16T14:40:42.880" v="553" actId="478"/>
          <ac:spMkLst>
            <pc:docMk/>
            <pc:sldMk cId="2858181561" sldId="258"/>
            <ac:spMk id="54" creationId="{0F4586F7-C4D0-4B1A-5E20-AB153E3D6477}"/>
          </ac:spMkLst>
        </pc:spChg>
        <pc:spChg chg="add mod">
          <ac:chgData name="Hemanth U" userId="060431074b21ff12" providerId="LiveId" clId="{6A7B2B45-1E2F-4B8C-8AD2-0F06D8889CAE}" dt="2022-11-16T14:43:24.787" v="576" actId="1076"/>
          <ac:spMkLst>
            <pc:docMk/>
            <pc:sldMk cId="2858181561" sldId="258"/>
            <ac:spMk id="55" creationId="{2EFD7192-7B0E-F153-6785-4DEE1675F052}"/>
          </ac:spMkLst>
        </pc:spChg>
        <pc:spChg chg="add mod">
          <ac:chgData name="Hemanth U" userId="060431074b21ff12" providerId="LiveId" clId="{6A7B2B45-1E2F-4B8C-8AD2-0F06D8889CAE}" dt="2022-11-16T14:43:31.790" v="578" actId="1076"/>
          <ac:spMkLst>
            <pc:docMk/>
            <pc:sldMk cId="2858181561" sldId="258"/>
            <ac:spMk id="56" creationId="{6BBCA154-8261-C9D3-923B-CE0F17DFDDF2}"/>
          </ac:spMkLst>
        </pc:spChg>
        <pc:picChg chg="add del">
          <ac:chgData name="Hemanth U" userId="060431074b21ff12" providerId="LiveId" clId="{6A7B2B45-1E2F-4B8C-8AD2-0F06D8889CAE}" dt="2022-11-16T14:03:04.015" v="332" actId="478"/>
          <ac:picMkLst>
            <pc:docMk/>
            <pc:sldMk cId="2858181561" sldId="258"/>
            <ac:picMk id="2074" creationId="{511A8313-BEC4-FD24-EB57-7FAC99371A76}"/>
          </ac:picMkLst>
        </pc:picChg>
        <pc:picChg chg="add del">
          <ac:chgData name="Hemanth U" userId="060431074b21ff12" providerId="LiveId" clId="{6A7B2B45-1E2F-4B8C-8AD2-0F06D8889CAE}" dt="2022-11-16T14:03:04.015" v="332" actId="478"/>
          <ac:picMkLst>
            <pc:docMk/>
            <pc:sldMk cId="2858181561" sldId="258"/>
            <ac:picMk id="2075" creationId="{3D24B423-2E45-940C-5967-5F38E51AE368}"/>
          </ac:picMkLst>
        </pc:picChg>
        <pc:cxnChg chg="add del mod">
          <ac:chgData name="Hemanth U" userId="060431074b21ff12" providerId="LiveId" clId="{6A7B2B45-1E2F-4B8C-8AD2-0F06D8889CAE}" dt="2022-11-16T14:17:11.617" v="382" actId="478"/>
          <ac:cxnSpMkLst>
            <pc:docMk/>
            <pc:sldMk cId="2858181561" sldId="258"/>
            <ac:cxnSpMk id="43" creationId="{34F6E0A7-EBFA-DE12-56C0-FD7E68ADCB42}"/>
          </ac:cxnSpMkLst>
        </pc:cxnChg>
        <pc:cxnChg chg="add del mod">
          <ac:chgData name="Hemanth U" userId="060431074b21ff12" providerId="LiveId" clId="{6A7B2B45-1E2F-4B8C-8AD2-0F06D8889CAE}" dt="2022-11-16T14:19:08.315" v="396" actId="478"/>
          <ac:cxnSpMkLst>
            <pc:docMk/>
            <pc:sldMk cId="2858181561" sldId="258"/>
            <ac:cxnSpMk id="45" creationId="{76256088-99EB-65AA-4192-7B85E3E720F8}"/>
          </ac:cxnSpMkLst>
        </pc:cxnChg>
      </pc:sldChg>
      <pc:sldChg chg="addSp delSp modSp new del mod modTransition">
        <pc:chgData name="Hemanth U" userId="060431074b21ff12" providerId="LiveId" clId="{6A7B2B45-1E2F-4B8C-8AD2-0F06D8889CAE}" dt="2022-11-16T14:50:30.944" v="670" actId="2696"/>
        <pc:sldMkLst>
          <pc:docMk/>
          <pc:sldMk cId="3751736600" sldId="259"/>
        </pc:sldMkLst>
        <pc:spChg chg="add mod">
          <ac:chgData name="Hemanth U" userId="060431074b21ff12" providerId="LiveId" clId="{6A7B2B45-1E2F-4B8C-8AD2-0F06D8889CAE}" dt="2022-11-16T14:39:07.869" v="547" actId="1076"/>
          <ac:spMkLst>
            <pc:docMk/>
            <pc:sldMk cId="3751736600" sldId="259"/>
            <ac:spMk id="2" creationId="{938F4064-EAFB-E179-4C0F-87FC8AB63424}"/>
          </ac:spMkLst>
        </pc:spChg>
        <pc:spChg chg="del">
          <ac:chgData name="Hemanth U" userId="060431074b21ff12" providerId="LiveId" clId="{6A7B2B45-1E2F-4B8C-8AD2-0F06D8889CAE}" dt="2022-11-15T14:26:27.937" v="162" actId="478"/>
          <ac:spMkLst>
            <pc:docMk/>
            <pc:sldMk cId="3751736600" sldId="259"/>
            <ac:spMk id="2" creationId="{974AF5C3-B853-7C62-6F40-4CEA7C740499}"/>
          </ac:spMkLst>
        </pc:spChg>
        <pc:spChg chg="add del mod">
          <ac:chgData name="Hemanth U" userId="060431074b21ff12" providerId="LiveId" clId="{6A7B2B45-1E2F-4B8C-8AD2-0F06D8889CAE}" dt="2022-11-15T14:29:06.663" v="182" actId="478"/>
          <ac:spMkLst>
            <pc:docMk/>
            <pc:sldMk cId="3751736600" sldId="259"/>
            <ac:spMk id="3" creationId="{4E5D8932-5C59-A93D-293E-79E421839073}"/>
          </ac:spMkLst>
        </pc:spChg>
        <pc:spChg chg="add del mod">
          <ac:chgData name="Hemanth U" userId="060431074b21ff12" providerId="LiveId" clId="{6A7B2B45-1E2F-4B8C-8AD2-0F06D8889CAE}" dt="2022-11-15T14:28:09.923" v="175" actId="478"/>
          <ac:spMkLst>
            <pc:docMk/>
            <pc:sldMk cId="3751736600" sldId="259"/>
            <ac:spMk id="4" creationId="{99226B95-0F4A-BB9D-AF15-9C0DD1050C72}"/>
          </ac:spMkLst>
        </pc:spChg>
        <pc:spChg chg="add mod">
          <ac:chgData name="Hemanth U" userId="060431074b21ff12" providerId="LiveId" clId="{6A7B2B45-1E2F-4B8C-8AD2-0F06D8889CAE}" dt="2022-11-16T14:34:33.126" v="518" actId="14861"/>
          <ac:spMkLst>
            <pc:docMk/>
            <pc:sldMk cId="3751736600" sldId="259"/>
            <ac:spMk id="5" creationId="{8C464D28-3F98-E659-2C0E-8B9816750F0C}"/>
          </ac:spMkLst>
        </pc:spChg>
      </pc:sldChg>
      <pc:sldChg chg="addSp delSp modSp new del mod modTransition modClrScheme chgLayout">
        <pc:chgData name="Hemanth U" userId="060431074b21ff12" providerId="LiveId" clId="{6A7B2B45-1E2F-4B8C-8AD2-0F06D8889CAE}" dt="2022-11-16T14:22:27.925" v="414" actId="2696"/>
        <pc:sldMkLst>
          <pc:docMk/>
          <pc:sldMk cId="3916566718" sldId="260"/>
        </pc:sldMkLst>
        <pc:spChg chg="del mod ord">
          <ac:chgData name="Hemanth U" userId="060431074b21ff12" providerId="LiveId" clId="{6A7B2B45-1E2F-4B8C-8AD2-0F06D8889CAE}" dt="2022-11-15T14:14:15.236" v="108" actId="700"/>
          <ac:spMkLst>
            <pc:docMk/>
            <pc:sldMk cId="3916566718" sldId="260"/>
            <ac:spMk id="2" creationId="{42FF99A3-6BD2-2B74-DD4F-155B122C5C57}"/>
          </ac:spMkLst>
        </pc:spChg>
        <pc:spChg chg="add del mod ord">
          <ac:chgData name="Hemanth U" userId="060431074b21ff12" providerId="LiveId" clId="{6A7B2B45-1E2F-4B8C-8AD2-0F06D8889CAE}" dt="2022-11-15T14:14:19.981" v="109" actId="478"/>
          <ac:spMkLst>
            <pc:docMk/>
            <pc:sldMk cId="3916566718" sldId="260"/>
            <ac:spMk id="3" creationId="{1623E7F1-CBB8-B0B5-6655-28C2016E7A36}"/>
          </ac:spMkLst>
        </pc:spChg>
        <pc:spChg chg="add del mod ord">
          <ac:chgData name="Hemanth U" userId="060431074b21ff12" providerId="LiveId" clId="{6A7B2B45-1E2F-4B8C-8AD2-0F06D8889CAE}" dt="2022-11-15T14:14:32.303" v="110" actId="478"/>
          <ac:spMkLst>
            <pc:docMk/>
            <pc:sldMk cId="3916566718" sldId="260"/>
            <ac:spMk id="4" creationId="{811CBADD-D5EC-C394-AC29-DB367EE75852}"/>
          </ac:spMkLst>
        </pc:spChg>
        <pc:spChg chg="add del mod">
          <ac:chgData name="Hemanth U" userId="060431074b21ff12" providerId="LiveId" clId="{6A7B2B45-1E2F-4B8C-8AD2-0F06D8889CAE}" dt="2022-11-15T14:14:50.744" v="112" actId="478"/>
          <ac:spMkLst>
            <pc:docMk/>
            <pc:sldMk cId="3916566718" sldId="260"/>
            <ac:spMk id="5" creationId="{17EA5EED-97BA-BD87-70EA-1ABDCB1D33AB}"/>
          </ac:spMkLst>
        </pc:spChg>
        <pc:spChg chg="add del mod">
          <ac:chgData name="Hemanth U" userId="060431074b21ff12" providerId="LiveId" clId="{6A7B2B45-1E2F-4B8C-8AD2-0F06D8889CAE}" dt="2022-11-15T14:14:53.301" v="114" actId="478"/>
          <ac:spMkLst>
            <pc:docMk/>
            <pc:sldMk cId="3916566718" sldId="260"/>
            <ac:spMk id="6" creationId="{62CE1AD1-F399-804B-06C8-635F4D61C800}"/>
          </ac:spMkLst>
        </pc:spChg>
        <pc:spChg chg="add del mod">
          <ac:chgData name="Hemanth U" userId="060431074b21ff12" providerId="LiveId" clId="{6A7B2B45-1E2F-4B8C-8AD2-0F06D8889CAE}" dt="2022-11-15T14:31:37.960" v="214" actId="478"/>
          <ac:spMkLst>
            <pc:docMk/>
            <pc:sldMk cId="3916566718" sldId="260"/>
            <ac:spMk id="7" creationId="{4330FE13-F4A1-DD63-355C-B6C2289B7879}"/>
          </ac:spMkLst>
        </pc:spChg>
        <pc:spChg chg="add mod">
          <ac:chgData name="Hemanth U" userId="060431074b21ff12" providerId="LiveId" clId="{6A7B2B45-1E2F-4B8C-8AD2-0F06D8889CAE}" dt="2022-11-15T14:36:04.613" v="253" actId="1076"/>
          <ac:spMkLst>
            <pc:docMk/>
            <pc:sldMk cId="3916566718" sldId="260"/>
            <ac:spMk id="8" creationId="{F76A9AC1-CAD8-E85E-D7B4-30FEC6779ED6}"/>
          </ac:spMkLst>
        </pc:spChg>
      </pc:sldChg>
      <pc:sldChg chg="addSp delSp modSp add mod modTransition modClrScheme chgLayout">
        <pc:chgData name="Hemanth U" userId="060431074b21ff12" providerId="LiveId" clId="{6A7B2B45-1E2F-4B8C-8AD2-0F06D8889CAE}" dt="2022-11-16T18:12:02.717" v="2817"/>
        <pc:sldMkLst>
          <pc:docMk/>
          <pc:sldMk cId="4006630206" sldId="260"/>
        </pc:sldMkLst>
        <pc:spChg chg="add mod">
          <ac:chgData name="Hemanth U" userId="060431074b21ff12" providerId="LiveId" clId="{6A7B2B45-1E2F-4B8C-8AD2-0F06D8889CAE}" dt="2022-11-16T14:48:20.380" v="640" actId="1076"/>
          <ac:spMkLst>
            <pc:docMk/>
            <pc:sldMk cId="4006630206" sldId="260"/>
            <ac:spMk id="2" creationId="{4CA02A44-C1E1-24A5-6632-C3CD9E41A395}"/>
          </ac:spMkLst>
        </pc:spChg>
        <pc:spChg chg="del">
          <ac:chgData name="Hemanth U" userId="060431074b21ff12" providerId="LiveId" clId="{6A7B2B45-1E2F-4B8C-8AD2-0F06D8889CAE}" dt="2022-11-16T14:44:45.847" v="587" actId="478"/>
          <ac:spMkLst>
            <pc:docMk/>
            <pc:sldMk cId="4006630206" sldId="260"/>
            <ac:spMk id="5" creationId="{A15E3221-BAE7-5C8F-6D71-DF2E9CAB4B97}"/>
          </ac:spMkLst>
        </pc:spChg>
        <pc:spChg chg="del">
          <ac:chgData name="Hemanth U" userId="060431074b21ff12" providerId="LiveId" clId="{6A7B2B45-1E2F-4B8C-8AD2-0F06D8889CAE}" dt="2022-11-16T14:44:43.459" v="586" actId="478"/>
          <ac:spMkLst>
            <pc:docMk/>
            <pc:sldMk cId="4006630206" sldId="260"/>
            <ac:spMk id="39" creationId="{5129474C-F9F9-5AC7-4873-9A45EB31066B}"/>
          </ac:spMkLst>
        </pc:spChg>
        <pc:spChg chg="mod">
          <ac:chgData name="Hemanth U" userId="060431074b21ff12" providerId="LiveId" clId="{6A7B2B45-1E2F-4B8C-8AD2-0F06D8889CAE}" dt="2022-11-16T14:48:32.487" v="644" actId="20577"/>
          <ac:spMkLst>
            <pc:docMk/>
            <pc:sldMk cId="4006630206" sldId="260"/>
            <ac:spMk id="56" creationId="{6BBCA154-8261-C9D3-923B-CE0F17DFDDF2}"/>
          </ac:spMkLst>
        </pc:spChg>
      </pc:sldChg>
      <pc:sldChg chg="new del">
        <pc:chgData name="Hemanth U" userId="060431074b21ff12" providerId="LiveId" clId="{6A7B2B45-1E2F-4B8C-8AD2-0F06D8889CAE}" dt="2022-11-16T14:44:16.657" v="581" actId="2696"/>
        <pc:sldMkLst>
          <pc:docMk/>
          <pc:sldMk cId="503917609" sldId="261"/>
        </pc:sldMkLst>
      </pc:sldChg>
      <pc:sldChg chg="addSp modSp add mod modTransition">
        <pc:chgData name="Hemanth U" userId="060431074b21ff12" providerId="LiveId" clId="{6A7B2B45-1E2F-4B8C-8AD2-0F06D8889CAE}" dt="2022-11-16T18:12:02.717" v="2817"/>
        <pc:sldMkLst>
          <pc:docMk/>
          <pc:sldMk cId="1823387533" sldId="261"/>
        </pc:sldMkLst>
        <pc:spChg chg="add mod">
          <ac:chgData name="Hemanth U" userId="060431074b21ff12" providerId="LiveId" clId="{6A7B2B45-1E2F-4B8C-8AD2-0F06D8889CAE}" dt="2022-11-16T17:34:31.451" v="2562" actId="1076"/>
          <ac:spMkLst>
            <pc:docMk/>
            <pc:sldMk cId="1823387533" sldId="261"/>
            <ac:spMk id="2" creationId="{F8F4DA2F-2E37-C005-DBE7-4FC604B3BAF3}"/>
          </ac:spMkLst>
        </pc:spChg>
        <pc:spChg chg="add mod">
          <ac:chgData name="Hemanth U" userId="060431074b21ff12" providerId="LiveId" clId="{6A7B2B45-1E2F-4B8C-8AD2-0F06D8889CAE}" dt="2022-11-16T17:37:37.548" v="2586" actId="255"/>
          <ac:spMkLst>
            <pc:docMk/>
            <pc:sldMk cId="1823387533" sldId="261"/>
            <ac:spMk id="5" creationId="{3FC253DD-D0D6-066E-6C85-54966EDD3880}"/>
          </ac:spMkLst>
        </pc:spChg>
        <pc:spChg chg="mod">
          <ac:chgData name="Hemanth U" userId="060431074b21ff12" providerId="LiveId" clId="{6A7B2B45-1E2F-4B8C-8AD2-0F06D8889CAE}" dt="2022-11-16T17:33:27.801" v="2539" actId="20577"/>
          <ac:spMkLst>
            <pc:docMk/>
            <pc:sldMk cId="1823387533" sldId="261"/>
            <ac:spMk id="56" creationId="{6BBCA154-8261-C9D3-923B-CE0F17DFDDF2}"/>
          </ac:spMkLst>
        </pc:spChg>
      </pc:sldChg>
      <pc:sldChg chg="new del">
        <pc:chgData name="Hemanth U" userId="060431074b21ff12" providerId="LiveId" clId="{6A7B2B45-1E2F-4B8C-8AD2-0F06D8889CAE}" dt="2022-11-16T14:44:18.713" v="582" actId="2696"/>
        <pc:sldMkLst>
          <pc:docMk/>
          <pc:sldMk cId="1418553949" sldId="262"/>
        </pc:sldMkLst>
      </pc:sldChg>
      <pc:sldChg chg="addSp delSp modSp add mod modTransition">
        <pc:chgData name="Hemanth U" userId="060431074b21ff12" providerId="LiveId" clId="{6A7B2B45-1E2F-4B8C-8AD2-0F06D8889CAE}" dt="2022-11-16T18:12:02.717" v="2817"/>
        <pc:sldMkLst>
          <pc:docMk/>
          <pc:sldMk cId="2249024379" sldId="262"/>
        </pc:sldMkLst>
        <pc:spChg chg="add del mod">
          <ac:chgData name="Hemanth U" userId="060431074b21ff12" providerId="LiveId" clId="{6A7B2B45-1E2F-4B8C-8AD2-0F06D8889CAE}" dt="2022-11-16T17:26:41.371" v="2477" actId="478"/>
          <ac:spMkLst>
            <pc:docMk/>
            <pc:sldMk cId="2249024379" sldId="262"/>
            <ac:spMk id="2" creationId="{2D13590C-CD1A-5B16-CFB3-D721F13B139D}"/>
          </ac:spMkLst>
        </pc:spChg>
        <pc:spChg chg="add mod">
          <ac:chgData name="Hemanth U" userId="060431074b21ff12" providerId="LiveId" clId="{6A7B2B45-1E2F-4B8C-8AD2-0F06D8889CAE}" dt="2022-11-16T17:27:26.560" v="2499" actId="255"/>
          <ac:spMkLst>
            <pc:docMk/>
            <pc:sldMk cId="2249024379" sldId="262"/>
            <ac:spMk id="3" creationId="{421AD68D-106F-8896-BDF8-9177B143D181}"/>
          </ac:spMkLst>
        </pc:spChg>
        <pc:spChg chg="add mod">
          <ac:chgData name="Hemanth U" userId="060431074b21ff12" providerId="LiveId" clId="{6A7B2B45-1E2F-4B8C-8AD2-0F06D8889CAE}" dt="2022-11-16T17:37:19.344" v="2584" actId="1076"/>
          <ac:spMkLst>
            <pc:docMk/>
            <pc:sldMk cId="2249024379" sldId="262"/>
            <ac:spMk id="6" creationId="{325589CE-9994-67FC-BC7C-0469D6C6674B}"/>
          </ac:spMkLst>
        </pc:spChg>
        <pc:spChg chg="mod">
          <ac:chgData name="Hemanth U" userId="060431074b21ff12" providerId="LiveId" clId="{6A7B2B45-1E2F-4B8C-8AD2-0F06D8889CAE}" dt="2022-11-16T17:24:55.510" v="2463" actId="20577"/>
          <ac:spMkLst>
            <pc:docMk/>
            <pc:sldMk cId="2249024379" sldId="262"/>
            <ac:spMk id="56" creationId="{6BBCA154-8261-C9D3-923B-CE0F17DFDDF2}"/>
          </ac:spMkLst>
        </pc:spChg>
      </pc:sldChg>
      <pc:sldChg chg="addSp delSp modSp add del mod">
        <pc:chgData name="Hemanth U" userId="060431074b21ff12" providerId="LiveId" clId="{6A7B2B45-1E2F-4B8C-8AD2-0F06D8889CAE}" dt="2022-11-16T14:44:03.423" v="579" actId="2696"/>
        <pc:sldMkLst>
          <pc:docMk/>
          <pc:sldMk cId="895365301" sldId="263"/>
        </pc:sldMkLst>
        <pc:spChg chg="add mod">
          <ac:chgData name="Hemanth U" userId="060431074b21ff12" providerId="LiveId" clId="{6A7B2B45-1E2F-4B8C-8AD2-0F06D8889CAE}" dt="2022-11-16T14:32:30.497" v="507" actId="3062"/>
          <ac:spMkLst>
            <pc:docMk/>
            <pc:sldMk cId="895365301" sldId="263"/>
            <ac:spMk id="2" creationId="{482368D1-90F6-70E8-2CAC-2624584FC526}"/>
          </ac:spMkLst>
        </pc:spChg>
        <pc:spChg chg="add del mod">
          <ac:chgData name="Hemanth U" userId="060431074b21ff12" providerId="LiveId" clId="{6A7B2B45-1E2F-4B8C-8AD2-0F06D8889CAE}" dt="2022-11-16T14:31:54.098" v="505" actId="478"/>
          <ac:spMkLst>
            <pc:docMk/>
            <pc:sldMk cId="895365301" sldId="263"/>
            <ac:spMk id="3" creationId="{A99499F3-B808-FF10-7FED-D511C9A98766}"/>
          </ac:spMkLst>
        </pc:spChg>
        <pc:spChg chg="del">
          <ac:chgData name="Hemanth U" userId="060431074b21ff12" providerId="LiveId" clId="{6A7B2B45-1E2F-4B8C-8AD2-0F06D8889CAE}" dt="2022-11-16T14:23:14.089" v="421" actId="478"/>
          <ac:spMkLst>
            <pc:docMk/>
            <pc:sldMk cId="895365301" sldId="263"/>
            <ac:spMk id="5" creationId="{A15E3221-BAE7-5C8F-6D71-DF2E9CAB4B97}"/>
          </ac:spMkLst>
        </pc:spChg>
        <pc:spChg chg="del mod">
          <ac:chgData name="Hemanth U" userId="060431074b21ff12" providerId="LiveId" clId="{6A7B2B45-1E2F-4B8C-8AD2-0F06D8889CAE}" dt="2022-11-16T14:23:11.512" v="420" actId="478"/>
          <ac:spMkLst>
            <pc:docMk/>
            <pc:sldMk cId="895365301" sldId="263"/>
            <ac:spMk id="39" creationId="{5129474C-F9F9-5AC7-4873-9A45EB31066B}"/>
          </ac:spMkLst>
        </pc:spChg>
        <pc:spChg chg="mod">
          <ac:chgData name="Hemanth U" userId="060431074b21ff12" providerId="LiveId" clId="{6A7B2B45-1E2F-4B8C-8AD2-0F06D8889CAE}" dt="2022-11-16T14:23:49.129" v="428" actId="1076"/>
          <ac:spMkLst>
            <pc:docMk/>
            <pc:sldMk cId="895365301" sldId="263"/>
            <ac:spMk id="51" creationId="{172D720F-EE38-E40D-365A-8A896DAA4BCC}"/>
          </ac:spMkLst>
        </pc:spChg>
      </pc:sldChg>
      <pc:sldChg chg="addSp modSp add mod modTransition">
        <pc:chgData name="Hemanth U" userId="060431074b21ff12" providerId="LiveId" clId="{6A7B2B45-1E2F-4B8C-8AD2-0F06D8889CAE}" dt="2022-11-16T18:12:02.717" v="2817"/>
        <pc:sldMkLst>
          <pc:docMk/>
          <pc:sldMk cId="1913507092" sldId="263"/>
        </pc:sldMkLst>
        <pc:spChg chg="add mod">
          <ac:chgData name="Hemanth U" userId="060431074b21ff12" providerId="LiveId" clId="{6A7B2B45-1E2F-4B8C-8AD2-0F06D8889CAE}" dt="2022-11-16T16:52:16.571" v="2235" actId="115"/>
          <ac:spMkLst>
            <pc:docMk/>
            <pc:sldMk cId="1913507092" sldId="263"/>
            <ac:spMk id="2" creationId="{DE844F21-EC67-794C-CEED-457181096CF5}"/>
          </ac:spMkLst>
        </pc:spChg>
        <pc:spChg chg="add mod">
          <ac:chgData name="Hemanth U" userId="060431074b21ff12" providerId="LiveId" clId="{6A7B2B45-1E2F-4B8C-8AD2-0F06D8889CAE}" dt="2022-11-16T17:06:35.228" v="2353" actId="1035"/>
          <ac:spMkLst>
            <pc:docMk/>
            <pc:sldMk cId="1913507092" sldId="263"/>
            <ac:spMk id="3" creationId="{4D5650C6-4635-3569-B6F1-A2E706426371}"/>
          </ac:spMkLst>
        </pc:spChg>
        <pc:spChg chg="add mod">
          <ac:chgData name="Hemanth U" userId="060431074b21ff12" providerId="LiveId" clId="{6A7B2B45-1E2F-4B8C-8AD2-0F06D8889CAE}" dt="2022-11-16T17:06:35.228" v="2353" actId="1035"/>
          <ac:spMkLst>
            <pc:docMk/>
            <pc:sldMk cId="1913507092" sldId="263"/>
            <ac:spMk id="5" creationId="{A43D8C53-2F50-4640-22C9-BA683C7E76CC}"/>
          </ac:spMkLst>
        </pc:spChg>
        <pc:spChg chg="add mod">
          <ac:chgData name="Hemanth U" userId="060431074b21ff12" providerId="LiveId" clId="{6A7B2B45-1E2F-4B8C-8AD2-0F06D8889CAE}" dt="2022-11-16T17:06:35.228" v="2353" actId="1035"/>
          <ac:spMkLst>
            <pc:docMk/>
            <pc:sldMk cId="1913507092" sldId="263"/>
            <ac:spMk id="6" creationId="{0EEB501F-C304-8A50-0DE0-96C2FEE9E0D7}"/>
          </ac:spMkLst>
        </pc:spChg>
        <pc:spChg chg="add mod">
          <ac:chgData name="Hemanth U" userId="060431074b21ff12" providerId="LiveId" clId="{6A7B2B45-1E2F-4B8C-8AD2-0F06D8889CAE}" dt="2022-11-16T17:06:35.228" v="2353" actId="1035"/>
          <ac:spMkLst>
            <pc:docMk/>
            <pc:sldMk cId="1913507092" sldId="263"/>
            <ac:spMk id="7" creationId="{90B9471E-46FF-2A37-F71C-C293859FC479}"/>
          </ac:spMkLst>
        </pc:spChg>
        <pc:spChg chg="add mod">
          <ac:chgData name="Hemanth U" userId="060431074b21ff12" providerId="LiveId" clId="{6A7B2B45-1E2F-4B8C-8AD2-0F06D8889CAE}" dt="2022-11-16T17:06:35.228" v="2353" actId="1035"/>
          <ac:spMkLst>
            <pc:docMk/>
            <pc:sldMk cId="1913507092" sldId="263"/>
            <ac:spMk id="8" creationId="{14A4B6F9-1EE5-278C-FBAF-BBA8ABC43E9A}"/>
          </ac:spMkLst>
        </pc:spChg>
        <pc:spChg chg="add mod">
          <ac:chgData name="Hemanth U" userId="060431074b21ff12" providerId="LiveId" clId="{6A7B2B45-1E2F-4B8C-8AD2-0F06D8889CAE}" dt="2022-11-16T17:06:35.228" v="2353" actId="1035"/>
          <ac:spMkLst>
            <pc:docMk/>
            <pc:sldMk cId="1913507092" sldId="263"/>
            <ac:spMk id="9" creationId="{25643A21-D7EF-177F-53C6-66F68D7CB4B4}"/>
          </ac:spMkLst>
        </pc:spChg>
        <pc:spChg chg="add mod">
          <ac:chgData name="Hemanth U" userId="060431074b21ff12" providerId="LiveId" clId="{6A7B2B45-1E2F-4B8C-8AD2-0F06D8889CAE}" dt="2022-11-16T17:06:35.228" v="2353" actId="1035"/>
          <ac:spMkLst>
            <pc:docMk/>
            <pc:sldMk cId="1913507092" sldId="263"/>
            <ac:spMk id="10" creationId="{60C4A574-B004-FF27-80E9-5582941FB6F6}"/>
          </ac:spMkLst>
        </pc:spChg>
        <pc:spChg chg="add mod">
          <ac:chgData name="Hemanth U" userId="060431074b21ff12" providerId="LiveId" clId="{6A7B2B45-1E2F-4B8C-8AD2-0F06D8889CAE}" dt="2022-11-16T17:06:35.228" v="2353" actId="1035"/>
          <ac:spMkLst>
            <pc:docMk/>
            <pc:sldMk cId="1913507092" sldId="263"/>
            <ac:spMk id="11" creationId="{301C0004-42A1-C819-9093-2C1B8E312439}"/>
          </ac:spMkLst>
        </pc:spChg>
        <pc:spChg chg="add mod">
          <ac:chgData name="Hemanth U" userId="060431074b21ff12" providerId="LiveId" clId="{6A7B2B45-1E2F-4B8C-8AD2-0F06D8889CAE}" dt="2022-11-16T17:06:35.228" v="2353" actId="1035"/>
          <ac:spMkLst>
            <pc:docMk/>
            <pc:sldMk cId="1913507092" sldId="263"/>
            <ac:spMk id="12" creationId="{5E400C2A-BF7D-479E-DCA9-15200A238430}"/>
          </ac:spMkLst>
        </pc:spChg>
        <pc:spChg chg="add mod">
          <ac:chgData name="Hemanth U" userId="060431074b21ff12" providerId="LiveId" clId="{6A7B2B45-1E2F-4B8C-8AD2-0F06D8889CAE}" dt="2022-11-16T17:06:35.228" v="2353" actId="1035"/>
          <ac:spMkLst>
            <pc:docMk/>
            <pc:sldMk cId="1913507092" sldId="263"/>
            <ac:spMk id="13" creationId="{0401F793-8EB9-3110-62E0-D4D373C8947A}"/>
          </ac:spMkLst>
        </pc:spChg>
        <pc:spChg chg="add mod">
          <ac:chgData name="Hemanth U" userId="060431074b21ff12" providerId="LiveId" clId="{6A7B2B45-1E2F-4B8C-8AD2-0F06D8889CAE}" dt="2022-11-16T17:06:35.228" v="2353" actId="1035"/>
          <ac:spMkLst>
            <pc:docMk/>
            <pc:sldMk cId="1913507092" sldId="263"/>
            <ac:spMk id="14" creationId="{B1022039-F556-9036-6FB5-76B1E0610117}"/>
          </ac:spMkLst>
        </pc:spChg>
        <pc:spChg chg="add mod">
          <ac:chgData name="Hemanth U" userId="060431074b21ff12" providerId="LiveId" clId="{6A7B2B45-1E2F-4B8C-8AD2-0F06D8889CAE}" dt="2022-11-16T17:06:35.228" v="2353" actId="1035"/>
          <ac:spMkLst>
            <pc:docMk/>
            <pc:sldMk cId="1913507092" sldId="263"/>
            <ac:spMk id="15" creationId="{63E2F56C-75DD-8811-EE25-C3D2CD4ACCA3}"/>
          </ac:spMkLst>
        </pc:spChg>
        <pc:spChg chg="add mod">
          <ac:chgData name="Hemanth U" userId="060431074b21ff12" providerId="LiveId" clId="{6A7B2B45-1E2F-4B8C-8AD2-0F06D8889CAE}" dt="2022-11-16T17:06:35.228" v="2353" actId="1035"/>
          <ac:spMkLst>
            <pc:docMk/>
            <pc:sldMk cId="1913507092" sldId="263"/>
            <ac:spMk id="16" creationId="{9094B818-0BDB-5B34-849A-020A26ED0796}"/>
          </ac:spMkLst>
        </pc:spChg>
        <pc:spChg chg="add mod">
          <ac:chgData name="Hemanth U" userId="060431074b21ff12" providerId="LiveId" clId="{6A7B2B45-1E2F-4B8C-8AD2-0F06D8889CAE}" dt="2022-11-16T17:06:35.228" v="2353" actId="1035"/>
          <ac:spMkLst>
            <pc:docMk/>
            <pc:sldMk cId="1913507092" sldId="263"/>
            <ac:spMk id="17" creationId="{8BE88A97-CA1C-194A-0DA1-EAF0A0AEDBA9}"/>
          </ac:spMkLst>
        </pc:spChg>
        <pc:spChg chg="add mod">
          <ac:chgData name="Hemanth U" userId="060431074b21ff12" providerId="LiveId" clId="{6A7B2B45-1E2F-4B8C-8AD2-0F06D8889CAE}" dt="2022-11-16T17:06:35.228" v="2353" actId="1035"/>
          <ac:spMkLst>
            <pc:docMk/>
            <pc:sldMk cId="1913507092" sldId="263"/>
            <ac:spMk id="18" creationId="{11336D00-0943-4378-7498-E7C5A01284C6}"/>
          </ac:spMkLst>
        </pc:spChg>
        <pc:spChg chg="add mod">
          <ac:chgData name="Hemanth U" userId="060431074b21ff12" providerId="LiveId" clId="{6A7B2B45-1E2F-4B8C-8AD2-0F06D8889CAE}" dt="2022-11-16T17:06:35.228" v="2353" actId="1035"/>
          <ac:spMkLst>
            <pc:docMk/>
            <pc:sldMk cId="1913507092" sldId="263"/>
            <ac:spMk id="19" creationId="{C043FABC-F065-1A9F-4BA2-AC483AEAF7D4}"/>
          </ac:spMkLst>
        </pc:spChg>
        <pc:spChg chg="add mod">
          <ac:chgData name="Hemanth U" userId="060431074b21ff12" providerId="LiveId" clId="{6A7B2B45-1E2F-4B8C-8AD2-0F06D8889CAE}" dt="2022-11-16T17:06:55.349" v="2355" actId="1076"/>
          <ac:spMkLst>
            <pc:docMk/>
            <pc:sldMk cId="1913507092" sldId="263"/>
            <ac:spMk id="20" creationId="{9CE28469-E1EE-87D9-A312-B9B26A69CCE1}"/>
          </ac:spMkLst>
        </pc:spChg>
        <pc:spChg chg="add mod">
          <ac:chgData name="Hemanth U" userId="060431074b21ff12" providerId="LiveId" clId="{6A7B2B45-1E2F-4B8C-8AD2-0F06D8889CAE}" dt="2022-11-16T17:06:35.228" v="2353" actId="1035"/>
          <ac:spMkLst>
            <pc:docMk/>
            <pc:sldMk cId="1913507092" sldId="263"/>
            <ac:spMk id="21" creationId="{49E04D24-75AB-A4F4-DB9C-638866C3ABD3}"/>
          </ac:spMkLst>
        </pc:spChg>
        <pc:spChg chg="add mod">
          <ac:chgData name="Hemanth U" userId="060431074b21ff12" providerId="LiveId" clId="{6A7B2B45-1E2F-4B8C-8AD2-0F06D8889CAE}" dt="2022-11-16T17:06:35.228" v="2353" actId="1035"/>
          <ac:spMkLst>
            <pc:docMk/>
            <pc:sldMk cId="1913507092" sldId="263"/>
            <ac:spMk id="22" creationId="{B401B5F1-37B4-D64C-BA7F-A665A95CB714}"/>
          </ac:spMkLst>
        </pc:spChg>
        <pc:spChg chg="add mod">
          <ac:chgData name="Hemanth U" userId="060431074b21ff12" providerId="LiveId" clId="{6A7B2B45-1E2F-4B8C-8AD2-0F06D8889CAE}" dt="2022-11-16T17:06:35.228" v="2353" actId="1035"/>
          <ac:spMkLst>
            <pc:docMk/>
            <pc:sldMk cId="1913507092" sldId="263"/>
            <ac:spMk id="23" creationId="{32957846-91B0-14AA-EA4F-7F7F96301608}"/>
          </ac:spMkLst>
        </pc:spChg>
        <pc:spChg chg="add mod">
          <ac:chgData name="Hemanth U" userId="060431074b21ff12" providerId="LiveId" clId="{6A7B2B45-1E2F-4B8C-8AD2-0F06D8889CAE}" dt="2022-11-16T17:17:57.590" v="2413" actId="115"/>
          <ac:spMkLst>
            <pc:docMk/>
            <pc:sldMk cId="1913507092" sldId="263"/>
            <ac:spMk id="24" creationId="{297AA60B-32E9-E152-233A-2A71CE8C84D0}"/>
          </ac:spMkLst>
        </pc:spChg>
        <pc:spChg chg="add mod">
          <ac:chgData name="Hemanth U" userId="060431074b21ff12" providerId="LiveId" clId="{6A7B2B45-1E2F-4B8C-8AD2-0F06D8889CAE}" dt="2022-11-16T17:06:35.228" v="2353" actId="1035"/>
          <ac:spMkLst>
            <pc:docMk/>
            <pc:sldMk cId="1913507092" sldId="263"/>
            <ac:spMk id="25" creationId="{B7A90FD4-34D5-F642-D670-2AE0ADE12E37}"/>
          </ac:spMkLst>
        </pc:spChg>
        <pc:spChg chg="mod">
          <ac:chgData name="Hemanth U" userId="060431074b21ff12" providerId="LiveId" clId="{6A7B2B45-1E2F-4B8C-8AD2-0F06D8889CAE}" dt="2022-11-16T16:49:51.239" v="2217" actId="20577"/>
          <ac:spMkLst>
            <pc:docMk/>
            <pc:sldMk cId="1913507092" sldId="263"/>
            <ac:spMk id="56" creationId="{6BBCA154-8261-C9D3-923B-CE0F17DFDDF2}"/>
          </ac:spMkLst>
        </pc:spChg>
      </pc:sldChg>
      <pc:sldChg chg="addSp delSp modSp add del mod">
        <pc:chgData name="Hemanth U" userId="060431074b21ff12" providerId="LiveId" clId="{6A7B2B45-1E2F-4B8C-8AD2-0F06D8889CAE}" dt="2022-11-16T14:27:29.491" v="468" actId="2696"/>
        <pc:sldMkLst>
          <pc:docMk/>
          <pc:sldMk cId="3037116570" sldId="264"/>
        </pc:sldMkLst>
        <pc:spChg chg="add del mod">
          <ac:chgData name="Hemanth U" userId="060431074b21ff12" providerId="LiveId" clId="{6A7B2B45-1E2F-4B8C-8AD2-0F06D8889CAE}" dt="2022-11-16T14:26:29.117" v="455" actId="478"/>
          <ac:spMkLst>
            <pc:docMk/>
            <pc:sldMk cId="3037116570" sldId="264"/>
            <ac:spMk id="2" creationId="{729A6FF1-30D7-67DB-4015-1E5C00DAD8EF}"/>
          </ac:spMkLst>
        </pc:spChg>
        <pc:spChg chg="add del mod">
          <ac:chgData name="Hemanth U" userId="060431074b21ff12" providerId="LiveId" clId="{6A7B2B45-1E2F-4B8C-8AD2-0F06D8889CAE}" dt="2022-11-16T14:26:51.214" v="465" actId="478"/>
          <ac:spMkLst>
            <pc:docMk/>
            <pc:sldMk cId="3037116570" sldId="264"/>
            <ac:spMk id="3" creationId="{E705CB95-928A-316C-0410-4B8804A3607B}"/>
          </ac:spMkLst>
        </pc:spChg>
        <pc:spChg chg="del">
          <ac:chgData name="Hemanth U" userId="060431074b21ff12" providerId="LiveId" clId="{6A7B2B45-1E2F-4B8C-8AD2-0F06D8889CAE}" dt="2022-11-16T14:24:11.476" v="431" actId="478"/>
          <ac:spMkLst>
            <pc:docMk/>
            <pc:sldMk cId="3037116570" sldId="264"/>
            <ac:spMk id="5" creationId="{A15E3221-BAE7-5C8F-6D71-DF2E9CAB4B97}"/>
          </ac:spMkLst>
        </pc:spChg>
        <pc:spChg chg="add del mod">
          <ac:chgData name="Hemanth U" userId="060431074b21ff12" providerId="LiveId" clId="{6A7B2B45-1E2F-4B8C-8AD2-0F06D8889CAE}" dt="2022-11-16T14:26:46.533" v="459" actId="478"/>
          <ac:spMkLst>
            <pc:docMk/>
            <pc:sldMk cId="3037116570" sldId="264"/>
            <ac:spMk id="6" creationId="{47462BB1-0320-C42C-0F7D-9DC98F8E8246}"/>
          </ac:spMkLst>
        </pc:spChg>
        <pc:spChg chg="del mod">
          <ac:chgData name="Hemanth U" userId="060431074b21ff12" providerId="LiveId" clId="{6A7B2B45-1E2F-4B8C-8AD2-0F06D8889CAE}" dt="2022-11-16T14:24:09.828" v="430" actId="478"/>
          <ac:spMkLst>
            <pc:docMk/>
            <pc:sldMk cId="3037116570" sldId="264"/>
            <ac:spMk id="39" creationId="{5129474C-F9F9-5AC7-4873-9A45EB31066B}"/>
          </ac:spMkLst>
        </pc:spChg>
      </pc:sldChg>
      <pc:sldChg chg="addSp delSp modSp add mod modTransition">
        <pc:chgData name="Hemanth U" userId="060431074b21ff12" providerId="LiveId" clId="{6A7B2B45-1E2F-4B8C-8AD2-0F06D8889CAE}" dt="2022-11-17T06:17:51.214" v="3760" actId="20577"/>
        <pc:sldMkLst>
          <pc:docMk/>
          <pc:sldMk cId="3495201386" sldId="264"/>
        </pc:sldMkLst>
        <pc:spChg chg="add del mod">
          <ac:chgData name="Hemanth U" userId="060431074b21ff12" providerId="LiveId" clId="{6A7B2B45-1E2F-4B8C-8AD2-0F06D8889CAE}" dt="2022-11-16T16:46:34.371" v="2154" actId="478"/>
          <ac:spMkLst>
            <pc:docMk/>
            <pc:sldMk cId="3495201386" sldId="264"/>
            <ac:spMk id="2" creationId="{CCB8736C-2D37-272D-2982-2B1444542F4A}"/>
          </ac:spMkLst>
        </pc:spChg>
        <pc:spChg chg="add del mod">
          <ac:chgData name="Hemanth U" userId="060431074b21ff12" providerId="LiveId" clId="{6A7B2B45-1E2F-4B8C-8AD2-0F06D8889CAE}" dt="2022-11-16T16:46:34.371" v="2154" actId="478"/>
          <ac:spMkLst>
            <pc:docMk/>
            <pc:sldMk cId="3495201386" sldId="264"/>
            <ac:spMk id="3" creationId="{B0701FAD-B9B2-52CA-B586-F5C6A5B63BBB}"/>
          </ac:spMkLst>
        </pc:spChg>
        <pc:spChg chg="add del mod">
          <ac:chgData name="Hemanth U" userId="060431074b21ff12" providerId="LiveId" clId="{6A7B2B45-1E2F-4B8C-8AD2-0F06D8889CAE}" dt="2022-11-16T16:46:34.371" v="2154" actId="478"/>
          <ac:spMkLst>
            <pc:docMk/>
            <pc:sldMk cId="3495201386" sldId="264"/>
            <ac:spMk id="5" creationId="{E36F420F-C6C3-BA03-6EC7-4D8A9647AA34}"/>
          </ac:spMkLst>
        </pc:spChg>
        <pc:spChg chg="add del mod">
          <ac:chgData name="Hemanth U" userId="060431074b21ff12" providerId="LiveId" clId="{6A7B2B45-1E2F-4B8C-8AD2-0F06D8889CAE}" dt="2022-11-16T16:46:34.371" v="2154" actId="478"/>
          <ac:spMkLst>
            <pc:docMk/>
            <pc:sldMk cId="3495201386" sldId="264"/>
            <ac:spMk id="6" creationId="{CF4192A6-22D8-EA26-E7B1-505A2A4EF352}"/>
          </ac:spMkLst>
        </pc:spChg>
        <pc:spChg chg="add del mod">
          <ac:chgData name="Hemanth U" userId="060431074b21ff12" providerId="LiveId" clId="{6A7B2B45-1E2F-4B8C-8AD2-0F06D8889CAE}" dt="2022-11-16T16:46:34.371" v="2154" actId="478"/>
          <ac:spMkLst>
            <pc:docMk/>
            <pc:sldMk cId="3495201386" sldId="264"/>
            <ac:spMk id="7" creationId="{BD674E97-BC66-F133-912F-01BD64FA51A7}"/>
          </ac:spMkLst>
        </pc:spChg>
        <pc:spChg chg="add del mod">
          <ac:chgData name="Hemanth U" userId="060431074b21ff12" providerId="LiveId" clId="{6A7B2B45-1E2F-4B8C-8AD2-0F06D8889CAE}" dt="2022-11-16T16:46:34.371" v="2154" actId="478"/>
          <ac:spMkLst>
            <pc:docMk/>
            <pc:sldMk cId="3495201386" sldId="264"/>
            <ac:spMk id="8" creationId="{18363B73-E57A-19B0-D93D-DC05CC065B5D}"/>
          </ac:spMkLst>
        </pc:spChg>
        <pc:spChg chg="add del mod">
          <ac:chgData name="Hemanth U" userId="060431074b21ff12" providerId="LiveId" clId="{6A7B2B45-1E2F-4B8C-8AD2-0F06D8889CAE}" dt="2022-11-16T16:46:34.371" v="2154" actId="478"/>
          <ac:spMkLst>
            <pc:docMk/>
            <pc:sldMk cId="3495201386" sldId="264"/>
            <ac:spMk id="9" creationId="{78E69143-1BE7-CB25-6982-25893021AE80}"/>
          </ac:spMkLst>
        </pc:spChg>
        <pc:spChg chg="add del mod">
          <ac:chgData name="Hemanth U" userId="060431074b21ff12" providerId="LiveId" clId="{6A7B2B45-1E2F-4B8C-8AD2-0F06D8889CAE}" dt="2022-11-16T16:46:34.371" v="2154" actId="478"/>
          <ac:spMkLst>
            <pc:docMk/>
            <pc:sldMk cId="3495201386" sldId="264"/>
            <ac:spMk id="10" creationId="{199D152C-BDA1-4635-ADDD-1E1245345B2B}"/>
          </ac:spMkLst>
        </pc:spChg>
        <pc:spChg chg="add del mod">
          <ac:chgData name="Hemanth U" userId="060431074b21ff12" providerId="LiveId" clId="{6A7B2B45-1E2F-4B8C-8AD2-0F06D8889CAE}" dt="2022-11-16T16:46:34.371" v="2154" actId="478"/>
          <ac:spMkLst>
            <pc:docMk/>
            <pc:sldMk cId="3495201386" sldId="264"/>
            <ac:spMk id="11" creationId="{7F7F1266-67D4-6AB1-01D6-15877DE4F229}"/>
          </ac:spMkLst>
        </pc:spChg>
        <pc:spChg chg="add del mod">
          <ac:chgData name="Hemanth U" userId="060431074b21ff12" providerId="LiveId" clId="{6A7B2B45-1E2F-4B8C-8AD2-0F06D8889CAE}" dt="2022-11-16T16:46:34.371" v="2154" actId="478"/>
          <ac:spMkLst>
            <pc:docMk/>
            <pc:sldMk cId="3495201386" sldId="264"/>
            <ac:spMk id="12" creationId="{7A3B7D85-560F-31BA-024B-05A8C670E4CA}"/>
          </ac:spMkLst>
        </pc:spChg>
        <pc:spChg chg="add del mod">
          <ac:chgData name="Hemanth U" userId="060431074b21ff12" providerId="LiveId" clId="{6A7B2B45-1E2F-4B8C-8AD2-0F06D8889CAE}" dt="2022-11-16T16:46:34.371" v="2154" actId="478"/>
          <ac:spMkLst>
            <pc:docMk/>
            <pc:sldMk cId="3495201386" sldId="264"/>
            <ac:spMk id="13" creationId="{1AEA3358-1914-58C1-535E-A4EB4E6A1D36}"/>
          </ac:spMkLst>
        </pc:spChg>
        <pc:spChg chg="add del mod">
          <ac:chgData name="Hemanth U" userId="060431074b21ff12" providerId="LiveId" clId="{6A7B2B45-1E2F-4B8C-8AD2-0F06D8889CAE}" dt="2022-11-16T16:46:34.371" v="2154" actId="478"/>
          <ac:spMkLst>
            <pc:docMk/>
            <pc:sldMk cId="3495201386" sldId="264"/>
            <ac:spMk id="14" creationId="{98C2F8D2-7127-6BD0-F313-7C0497D61EC4}"/>
          </ac:spMkLst>
        </pc:spChg>
        <pc:spChg chg="add del mod">
          <ac:chgData name="Hemanth U" userId="060431074b21ff12" providerId="LiveId" clId="{6A7B2B45-1E2F-4B8C-8AD2-0F06D8889CAE}" dt="2022-11-16T16:46:34.371" v="2154" actId="478"/>
          <ac:spMkLst>
            <pc:docMk/>
            <pc:sldMk cId="3495201386" sldId="264"/>
            <ac:spMk id="15" creationId="{457E538F-A4BA-7C1D-A1F5-65E676650F14}"/>
          </ac:spMkLst>
        </pc:spChg>
        <pc:spChg chg="add del mod">
          <ac:chgData name="Hemanth U" userId="060431074b21ff12" providerId="LiveId" clId="{6A7B2B45-1E2F-4B8C-8AD2-0F06D8889CAE}" dt="2022-11-16T16:46:34.371" v="2154" actId="478"/>
          <ac:spMkLst>
            <pc:docMk/>
            <pc:sldMk cId="3495201386" sldId="264"/>
            <ac:spMk id="16" creationId="{06917E9A-88A6-6DBA-5E28-3ADCB9881F51}"/>
          </ac:spMkLst>
        </pc:spChg>
        <pc:spChg chg="add del mod">
          <ac:chgData name="Hemanth U" userId="060431074b21ff12" providerId="LiveId" clId="{6A7B2B45-1E2F-4B8C-8AD2-0F06D8889CAE}" dt="2022-11-16T16:46:34.371" v="2154" actId="478"/>
          <ac:spMkLst>
            <pc:docMk/>
            <pc:sldMk cId="3495201386" sldId="264"/>
            <ac:spMk id="17" creationId="{F25420F0-86DD-BA27-996D-5F3F1A925A61}"/>
          </ac:spMkLst>
        </pc:spChg>
        <pc:spChg chg="add del mod">
          <ac:chgData name="Hemanth U" userId="060431074b21ff12" providerId="LiveId" clId="{6A7B2B45-1E2F-4B8C-8AD2-0F06D8889CAE}" dt="2022-11-16T16:46:34.371" v="2154" actId="478"/>
          <ac:spMkLst>
            <pc:docMk/>
            <pc:sldMk cId="3495201386" sldId="264"/>
            <ac:spMk id="18" creationId="{7A2CB3D5-CEC6-CBAB-1B54-6AFDBD6FCEB0}"/>
          </ac:spMkLst>
        </pc:spChg>
        <pc:spChg chg="add del mod">
          <ac:chgData name="Hemanth U" userId="060431074b21ff12" providerId="LiveId" clId="{6A7B2B45-1E2F-4B8C-8AD2-0F06D8889CAE}" dt="2022-11-16T16:46:34.371" v="2154" actId="478"/>
          <ac:spMkLst>
            <pc:docMk/>
            <pc:sldMk cId="3495201386" sldId="264"/>
            <ac:spMk id="19" creationId="{89717C1C-B09C-04A5-9DE2-701A2D99EE9B}"/>
          </ac:spMkLst>
        </pc:spChg>
        <pc:spChg chg="add del mod">
          <ac:chgData name="Hemanth U" userId="060431074b21ff12" providerId="LiveId" clId="{6A7B2B45-1E2F-4B8C-8AD2-0F06D8889CAE}" dt="2022-11-16T16:46:34.371" v="2154" actId="478"/>
          <ac:spMkLst>
            <pc:docMk/>
            <pc:sldMk cId="3495201386" sldId="264"/>
            <ac:spMk id="20" creationId="{38EA2F78-00AE-8CEB-6CE7-9E96769A2D05}"/>
          </ac:spMkLst>
        </pc:spChg>
        <pc:spChg chg="add del mod">
          <ac:chgData name="Hemanth U" userId="060431074b21ff12" providerId="LiveId" clId="{6A7B2B45-1E2F-4B8C-8AD2-0F06D8889CAE}" dt="2022-11-16T16:46:34.371" v="2154" actId="478"/>
          <ac:spMkLst>
            <pc:docMk/>
            <pc:sldMk cId="3495201386" sldId="264"/>
            <ac:spMk id="21" creationId="{3F38DA48-9578-14FD-27FB-40134F4E182E}"/>
          </ac:spMkLst>
        </pc:spChg>
        <pc:spChg chg="add del mod">
          <ac:chgData name="Hemanth U" userId="060431074b21ff12" providerId="LiveId" clId="{6A7B2B45-1E2F-4B8C-8AD2-0F06D8889CAE}" dt="2022-11-16T16:46:34.371" v="2154" actId="478"/>
          <ac:spMkLst>
            <pc:docMk/>
            <pc:sldMk cId="3495201386" sldId="264"/>
            <ac:spMk id="22" creationId="{F0585C58-55EA-4D5F-BA36-203DBFF38E29}"/>
          </ac:spMkLst>
        </pc:spChg>
        <pc:spChg chg="add del mod">
          <ac:chgData name="Hemanth U" userId="060431074b21ff12" providerId="LiveId" clId="{6A7B2B45-1E2F-4B8C-8AD2-0F06D8889CAE}" dt="2022-11-16T16:46:34.371" v="2154" actId="478"/>
          <ac:spMkLst>
            <pc:docMk/>
            <pc:sldMk cId="3495201386" sldId="264"/>
            <ac:spMk id="23" creationId="{D7913CAE-4C69-8036-0FD3-F3E2A3FDE1BB}"/>
          </ac:spMkLst>
        </pc:spChg>
        <pc:spChg chg="add del mod">
          <ac:chgData name="Hemanth U" userId="060431074b21ff12" providerId="LiveId" clId="{6A7B2B45-1E2F-4B8C-8AD2-0F06D8889CAE}" dt="2022-11-16T16:46:34.371" v="2154" actId="478"/>
          <ac:spMkLst>
            <pc:docMk/>
            <pc:sldMk cId="3495201386" sldId="264"/>
            <ac:spMk id="24" creationId="{B10B32D9-A5AE-5D06-53FD-73BA76613B85}"/>
          </ac:spMkLst>
        </pc:spChg>
        <pc:spChg chg="add del mod">
          <ac:chgData name="Hemanth U" userId="060431074b21ff12" providerId="LiveId" clId="{6A7B2B45-1E2F-4B8C-8AD2-0F06D8889CAE}" dt="2022-11-16T16:46:34.371" v="2154" actId="478"/>
          <ac:spMkLst>
            <pc:docMk/>
            <pc:sldMk cId="3495201386" sldId="264"/>
            <ac:spMk id="25" creationId="{E923DF71-40EA-BD73-69B3-8A8C00E6CBF3}"/>
          </ac:spMkLst>
        </pc:spChg>
        <pc:spChg chg="add del mod">
          <ac:chgData name="Hemanth U" userId="060431074b21ff12" providerId="LiveId" clId="{6A7B2B45-1E2F-4B8C-8AD2-0F06D8889CAE}" dt="2022-11-16T16:46:34.371" v="2154" actId="478"/>
          <ac:spMkLst>
            <pc:docMk/>
            <pc:sldMk cId="3495201386" sldId="264"/>
            <ac:spMk id="26" creationId="{1E8A7231-1C3A-A88F-3E02-67C66AC224DD}"/>
          </ac:spMkLst>
        </pc:spChg>
        <pc:spChg chg="add del mod">
          <ac:chgData name="Hemanth U" userId="060431074b21ff12" providerId="LiveId" clId="{6A7B2B45-1E2F-4B8C-8AD2-0F06D8889CAE}" dt="2022-11-16T16:46:34.371" v="2154" actId="478"/>
          <ac:spMkLst>
            <pc:docMk/>
            <pc:sldMk cId="3495201386" sldId="264"/>
            <ac:spMk id="27" creationId="{0B1F9D37-AEAE-2D77-328D-BFA0C164A762}"/>
          </ac:spMkLst>
        </pc:spChg>
        <pc:spChg chg="add del mod">
          <ac:chgData name="Hemanth U" userId="060431074b21ff12" providerId="LiveId" clId="{6A7B2B45-1E2F-4B8C-8AD2-0F06D8889CAE}" dt="2022-11-16T16:46:34.371" v="2154" actId="478"/>
          <ac:spMkLst>
            <pc:docMk/>
            <pc:sldMk cId="3495201386" sldId="264"/>
            <ac:spMk id="28" creationId="{E6C082AF-4A01-8519-A73D-195B5EA6EFE8}"/>
          </ac:spMkLst>
        </pc:spChg>
        <pc:spChg chg="del mod">
          <ac:chgData name="Hemanth U" userId="060431074b21ff12" providerId="LiveId" clId="{6A7B2B45-1E2F-4B8C-8AD2-0F06D8889CAE}" dt="2022-11-16T16:46:34.371" v="2154" actId="478"/>
          <ac:spMkLst>
            <pc:docMk/>
            <pc:sldMk cId="3495201386" sldId="264"/>
            <ac:spMk id="55" creationId="{2EFD7192-7B0E-F153-6785-4DEE1675F052}"/>
          </ac:spMkLst>
        </pc:spChg>
        <pc:spChg chg="del mod">
          <ac:chgData name="Hemanth U" userId="060431074b21ff12" providerId="LiveId" clId="{6A7B2B45-1E2F-4B8C-8AD2-0F06D8889CAE}" dt="2022-11-16T16:46:34.371" v="2154" actId="478"/>
          <ac:spMkLst>
            <pc:docMk/>
            <pc:sldMk cId="3495201386" sldId="264"/>
            <ac:spMk id="56" creationId="{6BBCA154-8261-C9D3-923B-CE0F17DFDDF2}"/>
          </ac:spMkLst>
        </pc:spChg>
        <pc:graphicFrameChg chg="add del mod modGraphic">
          <ac:chgData name="Hemanth U" userId="060431074b21ff12" providerId="LiveId" clId="{6A7B2B45-1E2F-4B8C-8AD2-0F06D8889CAE}" dt="2022-11-16T16:57:44.803" v="2293" actId="478"/>
          <ac:graphicFrameMkLst>
            <pc:docMk/>
            <pc:sldMk cId="3495201386" sldId="264"/>
            <ac:graphicFrameMk id="29" creationId="{3B742184-294E-2F60-F588-FA4F7EE74EC1}"/>
          </ac:graphicFrameMkLst>
        </pc:graphicFrameChg>
        <pc:graphicFrameChg chg="add mod modGraphic">
          <ac:chgData name="Hemanth U" userId="060431074b21ff12" providerId="LiveId" clId="{6A7B2B45-1E2F-4B8C-8AD2-0F06D8889CAE}" dt="2022-11-17T06:17:51.214" v="3760" actId="20577"/>
          <ac:graphicFrameMkLst>
            <pc:docMk/>
            <pc:sldMk cId="3495201386" sldId="264"/>
            <ac:graphicFrameMk id="30" creationId="{B96428AA-0D38-5360-37F7-20B769C91D49}"/>
          </ac:graphicFrameMkLst>
        </pc:graphicFrameChg>
      </pc:sldChg>
      <pc:sldChg chg="addSp delSp modSp add del mod">
        <pc:chgData name="Hemanth U" userId="060431074b21ff12" providerId="LiveId" clId="{6A7B2B45-1E2F-4B8C-8AD2-0F06D8889CAE}" dt="2022-11-16T14:44:13.189" v="580" actId="2696"/>
        <pc:sldMkLst>
          <pc:docMk/>
          <pc:sldMk cId="3932303569" sldId="264"/>
        </pc:sldMkLst>
        <pc:spChg chg="add mod">
          <ac:chgData name="Hemanth U" userId="060431074b21ff12" providerId="LiveId" clId="{6A7B2B45-1E2F-4B8C-8AD2-0F06D8889CAE}" dt="2022-11-16T14:36:13.527" v="531" actId="1076"/>
          <ac:spMkLst>
            <pc:docMk/>
            <pc:sldMk cId="3932303569" sldId="264"/>
            <ac:spMk id="2" creationId="{C8BFCFEA-F2CC-347C-A57F-D98FE2EE1EBC}"/>
          </ac:spMkLst>
        </pc:spChg>
        <pc:spChg chg="add del mod">
          <ac:chgData name="Hemanth U" userId="060431074b21ff12" providerId="LiveId" clId="{6A7B2B45-1E2F-4B8C-8AD2-0F06D8889CAE}" dt="2022-11-16T14:35:56.553" v="528" actId="478"/>
          <ac:spMkLst>
            <pc:docMk/>
            <pc:sldMk cId="3932303569" sldId="264"/>
            <ac:spMk id="3" creationId="{7413BB58-972C-FBF2-F854-B3FF17ADA38B}"/>
          </ac:spMkLst>
        </pc:spChg>
        <pc:spChg chg="add mod">
          <ac:chgData name="Hemanth U" userId="060431074b21ff12" providerId="LiveId" clId="{6A7B2B45-1E2F-4B8C-8AD2-0F06D8889CAE}" dt="2022-11-16T14:39:29.342" v="550" actId="1076"/>
          <ac:spMkLst>
            <pc:docMk/>
            <pc:sldMk cId="3932303569" sldId="264"/>
            <ac:spMk id="5" creationId="{6146E61A-3D05-0C86-3414-2E14C8787FDE}"/>
          </ac:spMkLst>
        </pc:spChg>
        <pc:spChg chg="mod">
          <ac:chgData name="Hemanth U" userId="060431074b21ff12" providerId="LiveId" clId="{6A7B2B45-1E2F-4B8C-8AD2-0F06D8889CAE}" dt="2022-11-16T14:27:38.378" v="471" actId="20577"/>
          <ac:spMkLst>
            <pc:docMk/>
            <pc:sldMk cId="3932303569" sldId="264"/>
            <ac:spMk id="51" creationId="{172D720F-EE38-E40D-365A-8A896DAA4BCC}"/>
          </ac:spMkLst>
        </pc:spChg>
      </pc:sldChg>
      <pc:sldChg chg="new del">
        <pc:chgData name="Hemanth U" userId="060431074b21ff12" providerId="LiveId" clId="{6A7B2B45-1E2F-4B8C-8AD2-0F06D8889CAE}" dt="2022-11-16T14:27:14.273" v="467" actId="2696"/>
        <pc:sldMkLst>
          <pc:docMk/>
          <pc:sldMk cId="2228959167" sldId="265"/>
        </pc:sldMkLst>
      </pc:sldChg>
      <pc:sldChg chg="addSp delSp modSp add del mod modTransition">
        <pc:chgData name="Hemanth U" userId="060431074b21ff12" providerId="LiveId" clId="{6A7B2B45-1E2F-4B8C-8AD2-0F06D8889CAE}" dt="2022-11-16T16:05:35.784" v="2111" actId="2696"/>
        <pc:sldMkLst>
          <pc:docMk/>
          <pc:sldMk cId="3452963509" sldId="265"/>
        </pc:sldMkLst>
        <pc:spChg chg="add del mod">
          <ac:chgData name="Hemanth U" userId="060431074b21ff12" providerId="LiveId" clId="{6A7B2B45-1E2F-4B8C-8AD2-0F06D8889CAE}" dt="2022-11-16T16:00:11.065" v="1890"/>
          <ac:spMkLst>
            <pc:docMk/>
            <pc:sldMk cId="3452963509" sldId="265"/>
            <ac:spMk id="5" creationId="{1E8BEF7A-50DB-31BB-BAB8-256D36766C82}"/>
          </ac:spMkLst>
        </pc:spChg>
        <pc:spChg chg="add mod">
          <ac:chgData name="Hemanth U" userId="060431074b21ff12" providerId="LiveId" clId="{6A7B2B45-1E2F-4B8C-8AD2-0F06D8889CAE}" dt="2022-11-16T16:01:34.187" v="1910" actId="113"/>
          <ac:spMkLst>
            <pc:docMk/>
            <pc:sldMk cId="3452963509" sldId="265"/>
            <ac:spMk id="6" creationId="{234E085A-604A-39BD-8C6D-CBBC7D439395}"/>
          </ac:spMkLst>
        </pc:spChg>
        <pc:spChg chg="add del">
          <ac:chgData name="Hemanth U" userId="060431074b21ff12" providerId="LiveId" clId="{6A7B2B45-1E2F-4B8C-8AD2-0F06D8889CAE}" dt="2022-11-16T16:00:57.605" v="1902" actId="22"/>
          <ac:spMkLst>
            <pc:docMk/>
            <pc:sldMk cId="3452963509" sldId="265"/>
            <ac:spMk id="8" creationId="{4047F52B-0DBC-AF59-447E-458E2767BADF}"/>
          </ac:spMkLst>
        </pc:spChg>
        <pc:spChg chg="mod">
          <ac:chgData name="Hemanth U" userId="060431074b21ff12" providerId="LiveId" clId="{6A7B2B45-1E2F-4B8C-8AD2-0F06D8889CAE}" dt="2022-11-16T16:01:34.187" v="1910" actId="113"/>
          <ac:spMkLst>
            <pc:docMk/>
            <pc:sldMk cId="3452963509" sldId="265"/>
            <ac:spMk id="55" creationId="{2EFD7192-7B0E-F153-6785-4DEE1675F052}"/>
          </ac:spMkLst>
        </pc:spChg>
        <pc:spChg chg="mod">
          <ac:chgData name="Hemanth U" userId="060431074b21ff12" providerId="LiveId" clId="{6A7B2B45-1E2F-4B8C-8AD2-0F06D8889CAE}" dt="2022-11-16T16:01:34.187" v="1910" actId="113"/>
          <ac:spMkLst>
            <pc:docMk/>
            <pc:sldMk cId="3452963509" sldId="265"/>
            <ac:spMk id="56" creationId="{6BBCA154-8261-C9D3-923B-CE0F17DFDDF2}"/>
          </ac:spMkLst>
        </pc:spChg>
        <pc:picChg chg="add del mod">
          <ac:chgData name="Hemanth U" userId="060431074b21ff12" providerId="LiveId" clId="{6A7B2B45-1E2F-4B8C-8AD2-0F06D8889CAE}" dt="2022-11-16T15:59:36.511" v="1870" actId="22"/>
          <ac:picMkLst>
            <pc:docMk/>
            <pc:sldMk cId="3452963509" sldId="265"/>
            <ac:picMk id="3" creationId="{C82CFE85-2184-E8F4-E352-DC490CB6B4CE}"/>
          </ac:picMkLst>
        </pc:picChg>
        <pc:picChg chg="add mod">
          <ac:chgData name="Hemanth U" userId="060431074b21ff12" providerId="LiveId" clId="{6A7B2B45-1E2F-4B8C-8AD2-0F06D8889CAE}" dt="2022-11-16T16:01:28.036" v="1908" actId="1076"/>
          <ac:picMkLst>
            <pc:docMk/>
            <pc:sldMk cId="3452963509" sldId="265"/>
            <ac:picMk id="10" creationId="{AA330D54-8ED1-DF77-5ED2-008AE0069CC7}"/>
          </ac:picMkLst>
        </pc:picChg>
      </pc:sldChg>
      <pc:sldChg chg="addSp delSp modSp add mod modTransition">
        <pc:chgData name="Hemanth U" userId="060431074b21ff12" providerId="LiveId" clId="{6A7B2B45-1E2F-4B8C-8AD2-0F06D8889CAE}" dt="2022-11-16T18:12:02.717" v="2817"/>
        <pc:sldMkLst>
          <pc:docMk/>
          <pc:sldMk cId="3145126443" sldId="266"/>
        </pc:sldMkLst>
        <pc:spChg chg="add del mod">
          <ac:chgData name="Hemanth U" userId="060431074b21ff12" providerId="LiveId" clId="{6A7B2B45-1E2F-4B8C-8AD2-0F06D8889CAE}" dt="2022-11-16T14:49:32.308" v="664" actId="478"/>
          <ac:spMkLst>
            <pc:docMk/>
            <pc:sldMk cId="3145126443" sldId="266"/>
            <ac:spMk id="2" creationId="{1A5B32E0-EE1E-84EC-0DD2-2F5904025376}"/>
          </ac:spMkLst>
        </pc:spChg>
        <pc:spChg chg="add del mod">
          <ac:chgData name="Hemanth U" userId="060431074b21ff12" providerId="LiveId" clId="{6A7B2B45-1E2F-4B8C-8AD2-0F06D8889CAE}" dt="2022-11-16T14:49:20.846" v="661"/>
          <ac:spMkLst>
            <pc:docMk/>
            <pc:sldMk cId="3145126443" sldId="266"/>
            <ac:spMk id="3" creationId="{850611AB-3182-BFB9-4216-0A76EE81F853}"/>
          </ac:spMkLst>
        </pc:spChg>
        <pc:spChg chg="add del mod">
          <ac:chgData name="Hemanth U" userId="060431074b21ff12" providerId="LiveId" clId="{6A7B2B45-1E2F-4B8C-8AD2-0F06D8889CAE}" dt="2022-11-16T14:49:20.846" v="659" actId="478"/>
          <ac:spMkLst>
            <pc:docMk/>
            <pc:sldMk cId="3145126443" sldId="266"/>
            <ac:spMk id="6" creationId="{1236924D-F671-DF2A-7C6E-1B15E914A9ED}"/>
          </ac:spMkLst>
        </pc:spChg>
        <pc:spChg chg="add mod">
          <ac:chgData name="Hemanth U" userId="060431074b21ff12" providerId="LiveId" clId="{6A7B2B45-1E2F-4B8C-8AD2-0F06D8889CAE}" dt="2022-11-16T14:50:04.960" v="669" actId="1076"/>
          <ac:spMkLst>
            <pc:docMk/>
            <pc:sldMk cId="3145126443" sldId="266"/>
            <ac:spMk id="7" creationId="{EFFFDA86-0DB0-57ED-FC7C-57459D262211}"/>
          </ac:spMkLst>
        </pc:spChg>
        <pc:spChg chg="add mod">
          <ac:chgData name="Hemanth U" userId="060431074b21ff12" providerId="LiveId" clId="{6A7B2B45-1E2F-4B8C-8AD2-0F06D8889CAE}" dt="2022-11-16T17:36:20.175" v="2576" actId="255"/>
          <ac:spMkLst>
            <pc:docMk/>
            <pc:sldMk cId="3145126443" sldId="266"/>
            <ac:spMk id="8" creationId="{BE189269-336F-8F25-35F1-CC191FDD4B73}"/>
          </ac:spMkLst>
        </pc:spChg>
        <pc:spChg chg="mod">
          <ac:chgData name="Hemanth U" userId="060431074b21ff12" providerId="LiveId" clId="{6A7B2B45-1E2F-4B8C-8AD2-0F06D8889CAE}" dt="2022-11-16T14:52:50.201" v="741" actId="20577"/>
          <ac:spMkLst>
            <pc:docMk/>
            <pc:sldMk cId="3145126443" sldId="266"/>
            <ac:spMk id="56" creationId="{6BBCA154-8261-C9D3-923B-CE0F17DFDDF2}"/>
          </ac:spMkLst>
        </pc:spChg>
      </pc:sldChg>
      <pc:sldChg chg="addSp modSp add mod modTransition">
        <pc:chgData name="Hemanth U" userId="060431074b21ff12" providerId="LiveId" clId="{6A7B2B45-1E2F-4B8C-8AD2-0F06D8889CAE}" dt="2022-11-17T06:17:19.726" v="3753" actId="20577"/>
        <pc:sldMkLst>
          <pc:docMk/>
          <pc:sldMk cId="581759352" sldId="267"/>
        </pc:sldMkLst>
        <pc:spChg chg="add mod">
          <ac:chgData name="Hemanth U" userId="060431074b21ff12" providerId="LiveId" clId="{6A7B2B45-1E2F-4B8C-8AD2-0F06D8889CAE}" dt="2022-11-16T14:54:50.747" v="749" actId="1076"/>
          <ac:spMkLst>
            <pc:docMk/>
            <pc:sldMk cId="581759352" sldId="267"/>
            <ac:spMk id="2" creationId="{0BA87131-31F5-F4A5-F034-52176ADB1BE9}"/>
          </ac:spMkLst>
        </pc:spChg>
        <pc:spChg chg="mod">
          <ac:chgData name="Hemanth U" userId="060431074b21ff12" providerId="LiveId" clId="{6A7B2B45-1E2F-4B8C-8AD2-0F06D8889CAE}" dt="2022-11-16T14:56:41.481" v="774" actId="20577"/>
          <ac:spMkLst>
            <pc:docMk/>
            <pc:sldMk cId="581759352" sldId="267"/>
            <ac:spMk id="56" creationId="{6BBCA154-8261-C9D3-923B-CE0F17DFDDF2}"/>
          </ac:spMkLst>
        </pc:spChg>
        <pc:graphicFrameChg chg="add mod modGraphic">
          <ac:chgData name="Hemanth U" userId="060431074b21ff12" providerId="LiveId" clId="{6A7B2B45-1E2F-4B8C-8AD2-0F06D8889CAE}" dt="2022-11-17T06:17:19.726" v="3753" actId="20577"/>
          <ac:graphicFrameMkLst>
            <pc:docMk/>
            <pc:sldMk cId="581759352" sldId="267"/>
            <ac:graphicFrameMk id="3" creationId="{7A2C801A-B522-CB40-A7E1-6601C7AA8454}"/>
          </ac:graphicFrameMkLst>
        </pc:graphicFrameChg>
      </pc:sldChg>
      <pc:sldChg chg="addSp delSp modSp add del mod modTransition">
        <pc:chgData name="Hemanth U" userId="060431074b21ff12" providerId="LiveId" clId="{6A7B2B45-1E2F-4B8C-8AD2-0F06D8889CAE}" dt="2022-11-16T15:59:54.032" v="1884" actId="2696"/>
        <pc:sldMkLst>
          <pc:docMk/>
          <pc:sldMk cId="4228179123" sldId="268"/>
        </pc:sldMkLst>
        <pc:spChg chg="add del mod">
          <ac:chgData name="Hemanth U" userId="060431074b21ff12" providerId="LiveId" clId="{6A7B2B45-1E2F-4B8C-8AD2-0F06D8889CAE}" dt="2022-11-16T15:59:35.255" v="1864" actId="478"/>
          <ac:spMkLst>
            <pc:docMk/>
            <pc:sldMk cId="4228179123" sldId="268"/>
            <ac:spMk id="2" creationId="{A48F6981-B74C-33D0-2DAE-4164CB619CF4}"/>
          </ac:spMkLst>
        </pc:spChg>
        <pc:spChg chg="add del mod">
          <ac:chgData name="Hemanth U" userId="060431074b21ff12" providerId="LiveId" clId="{6A7B2B45-1E2F-4B8C-8AD2-0F06D8889CAE}" dt="2022-11-16T15:52:56.754" v="1441" actId="33987"/>
          <ac:spMkLst>
            <pc:docMk/>
            <pc:sldMk cId="4228179123" sldId="268"/>
            <ac:spMk id="3" creationId="{0E7B8CD2-145E-64E4-1753-1358D5A2D43A}"/>
          </ac:spMkLst>
        </pc:spChg>
        <pc:spChg chg="add del">
          <ac:chgData name="Hemanth U" userId="060431074b21ff12" providerId="LiveId" clId="{6A7B2B45-1E2F-4B8C-8AD2-0F06D8889CAE}" dt="2022-11-16T15:52:18.539" v="1425"/>
          <ac:spMkLst>
            <pc:docMk/>
            <pc:sldMk cId="4228179123" sldId="268"/>
            <ac:spMk id="5" creationId="{760D7323-884A-9062-7936-0D71A43FF4F4}"/>
          </ac:spMkLst>
        </pc:spChg>
        <pc:spChg chg="add del">
          <ac:chgData name="Hemanth U" userId="060431074b21ff12" providerId="LiveId" clId="{6A7B2B45-1E2F-4B8C-8AD2-0F06D8889CAE}" dt="2022-11-16T15:52:18.539" v="1425"/>
          <ac:spMkLst>
            <pc:docMk/>
            <pc:sldMk cId="4228179123" sldId="268"/>
            <ac:spMk id="6" creationId="{C348E4FC-66D5-54F9-BFD8-CF1520F4086A}"/>
          </ac:spMkLst>
        </pc:spChg>
        <pc:spChg chg="add del">
          <ac:chgData name="Hemanth U" userId="060431074b21ff12" providerId="LiveId" clId="{6A7B2B45-1E2F-4B8C-8AD2-0F06D8889CAE}" dt="2022-11-16T15:52:18.539" v="1425"/>
          <ac:spMkLst>
            <pc:docMk/>
            <pc:sldMk cId="4228179123" sldId="268"/>
            <ac:spMk id="7" creationId="{FCE2AB1D-E7FF-A2BE-70B4-4FE9224DAC2E}"/>
          </ac:spMkLst>
        </pc:spChg>
        <pc:spChg chg="add del">
          <ac:chgData name="Hemanth U" userId="060431074b21ff12" providerId="LiveId" clId="{6A7B2B45-1E2F-4B8C-8AD2-0F06D8889CAE}" dt="2022-11-16T15:52:18.539" v="1425"/>
          <ac:spMkLst>
            <pc:docMk/>
            <pc:sldMk cId="4228179123" sldId="268"/>
            <ac:spMk id="8" creationId="{33132069-4927-5FEE-614D-1047A710F6BE}"/>
          </ac:spMkLst>
        </pc:spChg>
        <pc:spChg chg="add del">
          <ac:chgData name="Hemanth U" userId="060431074b21ff12" providerId="LiveId" clId="{6A7B2B45-1E2F-4B8C-8AD2-0F06D8889CAE}" dt="2022-11-16T15:52:18.539" v="1425"/>
          <ac:spMkLst>
            <pc:docMk/>
            <pc:sldMk cId="4228179123" sldId="268"/>
            <ac:spMk id="9" creationId="{C11E0CD0-A533-7C4A-CC7C-637C59B99903}"/>
          </ac:spMkLst>
        </pc:spChg>
        <pc:spChg chg="add del">
          <ac:chgData name="Hemanth U" userId="060431074b21ff12" providerId="LiveId" clId="{6A7B2B45-1E2F-4B8C-8AD2-0F06D8889CAE}" dt="2022-11-16T15:52:18.539" v="1425"/>
          <ac:spMkLst>
            <pc:docMk/>
            <pc:sldMk cId="4228179123" sldId="268"/>
            <ac:spMk id="10" creationId="{821F9019-3D75-F4BC-16D7-151ABBA22F22}"/>
          </ac:spMkLst>
        </pc:spChg>
        <pc:spChg chg="add del">
          <ac:chgData name="Hemanth U" userId="060431074b21ff12" providerId="LiveId" clId="{6A7B2B45-1E2F-4B8C-8AD2-0F06D8889CAE}" dt="2022-11-16T15:52:18.539" v="1425"/>
          <ac:spMkLst>
            <pc:docMk/>
            <pc:sldMk cId="4228179123" sldId="268"/>
            <ac:spMk id="11" creationId="{760A5080-FE0B-5FFB-D7B3-899ADBAC2AD4}"/>
          </ac:spMkLst>
        </pc:spChg>
        <pc:spChg chg="add del">
          <ac:chgData name="Hemanth U" userId="060431074b21ff12" providerId="LiveId" clId="{6A7B2B45-1E2F-4B8C-8AD2-0F06D8889CAE}" dt="2022-11-16T15:52:18.539" v="1425"/>
          <ac:spMkLst>
            <pc:docMk/>
            <pc:sldMk cId="4228179123" sldId="268"/>
            <ac:spMk id="12" creationId="{4126F0C3-ACAE-5BDA-154D-6E7193E92F6A}"/>
          </ac:spMkLst>
        </pc:spChg>
        <pc:spChg chg="add del">
          <ac:chgData name="Hemanth U" userId="060431074b21ff12" providerId="LiveId" clId="{6A7B2B45-1E2F-4B8C-8AD2-0F06D8889CAE}" dt="2022-11-16T15:52:18.539" v="1425"/>
          <ac:spMkLst>
            <pc:docMk/>
            <pc:sldMk cId="4228179123" sldId="268"/>
            <ac:spMk id="13" creationId="{FA65D6A4-0CF6-5594-A601-3B46F02FB334}"/>
          </ac:spMkLst>
        </pc:spChg>
        <pc:spChg chg="add del">
          <ac:chgData name="Hemanth U" userId="060431074b21ff12" providerId="LiveId" clId="{6A7B2B45-1E2F-4B8C-8AD2-0F06D8889CAE}" dt="2022-11-16T15:52:18.539" v="1425"/>
          <ac:spMkLst>
            <pc:docMk/>
            <pc:sldMk cId="4228179123" sldId="268"/>
            <ac:spMk id="14" creationId="{547719EC-34B0-B9B7-B785-96D073AF8991}"/>
          </ac:spMkLst>
        </pc:spChg>
        <pc:spChg chg="add del">
          <ac:chgData name="Hemanth U" userId="060431074b21ff12" providerId="LiveId" clId="{6A7B2B45-1E2F-4B8C-8AD2-0F06D8889CAE}" dt="2022-11-16T15:52:18.539" v="1425"/>
          <ac:spMkLst>
            <pc:docMk/>
            <pc:sldMk cId="4228179123" sldId="268"/>
            <ac:spMk id="15" creationId="{50EA92F2-B233-AC20-D7B6-79AECA4A8BEC}"/>
          </ac:spMkLst>
        </pc:spChg>
        <pc:spChg chg="add del">
          <ac:chgData name="Hemanth U" userId="060431074b21ff12" providerId="LiveId" clId="{6A7B2B45-1E2F-4B8C-8AD2-0F06D8889CAE}" dt="2022-11-16T15:52:18.539" v="1425"/>
          <ac:spMkLst>
            <pc:docMk/>
            <pc:sldMk cId="4228179123" sldId="268"/>
            <ac:spMk id="16" creationId="{02EA2A19-D721-4ADF-D940-276547AEF5A7}"/>
          </ac:spMkLst>
        </pc:spChg>
        <pc:spChg chg="add del">
          <ac:chgData name="Hemanth U" userId="060431074b21ff12" providerId="LiveId" clId="{6A7B2B45-1E2F-4B8C-8AD2-0F06D8889CAE}" dt="2022-11-16T15:52:18.539" v="1425"/>
          <ac:spMkLst>
            <pc:docMk/>
            <pc:sldMk cId="4228179123" sldId="268"/>
            <ac:spMk id="17" creationId="{5D4B5726-EE15-4FFD-061E-5CE248F76201}"/>
          </ac:spMkLst>
        </pc:spChg>
        <pc:spChg chg="add del">
          <ac:chgData name="Hemanth U" userId="060431074b21ff12" providerId="LiveId" clId="{6A7B2B45-1E2F-4B8C-8AD2-0F06D8889CAE}" dt="2022-11-16T15:52:18.539" v="1425"/>
          <ac:spMkLst>
            <pc:docMk/>
            <pc:sldMk cId="4228179123" sldId="268"/>
            <ac:spMk id="18" creationId="{EBF1385C-80CE-A0BF-76A6-D91D79177EBA}"/>
          </ac:spMkLst>
        </pc:spChg>
        <pc:spChg chg="add del">
          <ac:chgData name="Hemanth U" userId="060431074b21ff12" providerId="LiveId" clId="{6A7B2B45-1E2F-4B8C-8AD2-0F06D8889CAE}" dt="2022-11-16T15:52:18.539" v="1425"/>
          <ac:spMkLst>
            <pc:docMk/>
            <pc:sldMk cId="4228179123" sldId="268"/>
            <ac:spMk id="19" creationId="{B1A84460-D748-3443-D43D-A35760C91783}"/>
          </ac:spMkLst>
        </pc:spChg>
        <pc:spChg chg="add del">
          <ac:chgData name="Hemanth U" userId="060431074b21ff12" providerId="LiveId" clId="{6A7B2B45-1E2F-4B8C-8AD2-0F06D8889CAE}" dt="2022-11-16T15:52:18.539" v="1425"/>
          <ac:spMkLst>
            <pc:docMk/>
            <pc:sldMk cId="4228179123" sldId="268"/>
            <ac:spMk id="20" creationId="{24B4B144-E5CD-D5AA-B92E-30E032F4E96B}"/>
          </ac:spMkLst>
        </pc:spChg>
        <pc:spChg chg="add del">
          <ac:chgData name="Hemanth U" userId="060431074b21ff12" providerId="LiveId" clId="{6A7B2B45-1E2F-4B8C-8AD2-0F06D8889CAE}" dt="2022-11-16T15:52:18.539" v="1425"/>
          <ac:spMkLst>
            <pc:docMk/>
            <pc:sldMk cId="4228179123" sldId="268"/>
            <ac:spMk id="21" creationId="{5CDE6060-B754-B755-8B86-BAB54D6C0A61}"/>
          </ac:spMkLst>
        </pc:spChg>
        <pc:spChg chg="add del">
          <ac:chgData name="Hemanth U" userId="060431074b21ff12" providerId="LiveId" clId="{6A7B2B45-1E2F-4B8C-8AD2-0F06D8889CAE}" dt="2022-11-16T15:52:18.539" v="1425"/>
          <ac:spMkLst>
            <pc:docMk/>
            <pc:sldMk cId="4228179123" sldId="268"/>
            <ac:spMk id="22" creationId="{9142F094-9BF3-9AB6-6407-CBD7B81E622D}"/>
          </ac:spMkLst>
        </pc:spChg>
        <pc:spChg chg="add del">
          <ac:chgData name="Hemanth U" userId="060431074b21ff12" providerId="LiveId" clId="{6A7B2B45-1E2F-4B8C-8AD2-0F06D8889CAE}" dt="2022-11-16T15:52:18.539" v="1425"/>
          <ac:spMkLst>
            <pc:docMk/>
            <pc:sldMk cId="4228179123" sldId="268"/>
            <ac:spMk id="23" creationId="{BD692BAA-790E-6B4B-277D-E59A25804AFF}"/>
          </ac:spMkLst>
        </pc:spChg>
        <pc:spChg chg="add del">
          <ac:chgData name="Hemanth U" userId="060431074b21ff12" providerId="LiveId" clId="{6A7B2B45-1E2F-4B8C-8AD2-0F06D8889CAE}" dt="2022-11-16T15:52:18.539" v="1425"/>
          <ac:spMkLst>
            <pc:docMk/>
            <pc:sldMk cId="4228179123" sldId="268"/>
            <ac:spMk id="24" creationId="{2933743A-5ABC-6711-66BA-F157BD5D32FE}"/>
          </ac:spMkLst>
        </pc:spChg>
        <pc:spChg chg="add del">
          <ac:chgData name="Hemanth U" userId="060431074b21ff12" providerId="LiveId" clId="{6A7B2B45-1E2F-4B8C-8AD2-0F06D8889CAE}" dt="2022-11-16T15:52:18.539" v="1425"/>
          <ac:spMkLst>
            <pc:docMk/>
            <pc:sldMk cId="4228179123" sldId="268"/>
            <ac:spMk id="25" creationId="{2D44ED1E-92B7-34C2-EA06-170ABC786D2B}"/>
          </ac:spMkLst>
        </pc:spChg>
        <pc:spChg chg="add del">
          <ac:chgData name="Hemanth U" userId="060431074b21ff12" providerId="LiveId" clId="{6A7B2B45-1E2F-4B8C-8AD2-0F06D8889CAE}" dt="2022-11-16T15:52:18.539" v="1425"/>
          <ac:spMkLst>
            <pc:docMk/>
            <pc:sldMk cId="4228179123" sldId="268"/>
            <ac:spMk id="26" creationId="{694429B0-0907-EB55-4E6E-71549A168890}"/>
          </ac:spMkLst>
        </pc:spChg>
        <pc:spChg chg="add del mod">
          <ac:chgData name="Hemanth U" userId="060431074b21ff12" providerId="LiveId" clId="{6A7B2B45-1E2F-4B8C-8AD2-0F06D8889CAE}" dt="2022-11-16T15:52:18.539" v="1425"/>
          <ac:spMkLst>
            <pc:docMk/>
            <pc:sldMk cId="4228179123" sldId="268"/>
            <ac:spMk id="27" creationId="{8AC8E697-EE5E-09E5-9413-9EC6CF70CB30}"/>
          </ac:spMkLst>
        </pc:spChg>
        <pc:spChg chg="add del">
          <ac:chgData name="Hemanth U" userId="060431074b21ff12" providerId="LiveId" clId="{6A7B2B45-1E2F-4B8C-8AD2-0F06D8889CAE}" dt="2022-11-16T15:52:18.539" v="1425"/>
          <ac:spMkLst>
            <pc:docMk/>
            <pc:sldMk cId="4228179123" sldId="268"/>
            <ac:spMk id="28" creationId="{779EFADA-B7AF-0A89-324A-3285FC8A619E}"/>
          </ac:spMkLst>
        </pc:spChg>
        <pc:spChg chg="add del">
          <ac:chgData name="Hemanth U" userId="060431074b21ff12" providerId="LiveId" clId="{6A7B2B45-1E2F-4B8C-8AD2-0F06D8889CAE}" dt="2022-11-16T15:52:18.539" v="1425"/>
          <ac:spMkLst>
            <pc:docMk/>
            <pc:sldMk cId="4228179123" sldId="268"/>
            <ac:spMk id="29" creationId="{8764D9A7-C371-6798-90FC-A6D122C47650}"/>
          </ac:spMkLst>
        </pc:spChg>
        <pc:spChg chg="add del mod">
          <ac:chgData name="Hemanth U" userId="060431074b21ff12" providerId="LiveId" clId="{6A7B2B45-1E2F-4B8C-8AD2-0F06D8889CAE}" dt="2022-11-16T15:52:53.864" v="1437"/>
          <ac:spMkLst>
            <pc:docMk/>
            <pc:sldMk cId="4228179123" sldId="268"/>
            <ac:spMk id="30" creationId="{D96A5945-A9E4-F4B4-D591-88C5D6BFD840}"/>
          </ac:spMkLst>
        </pc:spChg>
        <pc:spChg chg="add del mod">
          <ac:chgData name="Hemanth U" userId="060431074b21ff12" providerId="LiveId" clId="{6A7B2B45-1E2F-4B8C-8AD2-0F06D8889CAE}" dt="2022-11-16T15:52:53.864" v="1437"/>
          <ac:spMkLst>
            <pc:docMk/>
            <pc:sldMk cId="4228179123" sldId="268"/>
            <ac:spMk id="31" creationId="{E48F7060-FA50-93B8-3B85-8FF438F43925}"/>
          </ac:spMkLst>
        </pc:spChg>
        <pc:spChg chg="add del mod">
          <ac:chgData name="Hemanth U" userId="060431074b21ff12" providerId="LiveId" clId="{6A7B2B45-1E2F-4B8C-8AD2-0F06D8889CAE}" dt="2022-11-16T15:52:53.864" v="1437"/>
          <ac:spMkLst>
            <pc:docMk/>
            <pc:sldMk cId="4228179123" sldId="268"/>
            <ac:spMk id="32" creationId="{0B15C072-5CA6-133A-1947-DF6873EC6DAE}"/>
          </ac:spMkLst>
        </pc:spChg>
        <pc:spChg chg="add del mod">
          <ac:chgData name="Hemanth U" userId="060431074b21ff12" providerId="LiveId" clId="{6A7B2B45-1E2F-4B8C-8AD2-0F06D8889CAE}" dt="2022-11-16T15:52:53.864" v="1437"/>
          <ac:spMkLst>
            <pc:docMk/>
            <pc:sldMk cId="4228179123" sldId="268"/>
            <ac:spMk id="33" creationId="{18596F56-D5B0-E439-DEA0-7B1CA67F9687}"/>
          </ac:spMkLst>
        </pc:spChg>
        <pc:spChg chg="add del mod">
          <ac:chgData name="Hemanth U" userId="060431074b21ff12" providerId="LiveId" clId="{6A7B2B45-1E2F-4B8C-8AD2-0F06D8889CAE}" dt="2022-11-16T15:52:53.864" v="1437"/>
          <ac:spMkLst>
            <pc:docMk/>
            <pc:sldMk cId="4228179123" sldId="268"/>
            <ac:spMk id="34" creationId="{D1A86FE2-DD6A-EB29-BB6A-C9770E4C17D9}"/>
          </ac:spMkLst>
        </pc:spChg>
        <pc:spChg chg="add del mod">
          <ac:chgData name="Hemanth U" userId="060431074b21ff12" providerId="LiveId" clId="{6A7B2B45-1E2F-4B8C-8AD2-0F06D8889CAE}" dt="2022-11-16T15:52:53.864" v="1437"/>
          <ac:spMkLst>
            <pc:docMk/>
            <pc:sldMk cId="4228179123" sldId="268"/>
            <ac:spMk id="35" creationId="{37E8DD53-8060-C39A-555B-796A88B5A325}"/>
          </ac:spMkLst>
        </pc:spChg>
        <pc:spChg chg="add del mod">
          <ac:chgData name="Hemanth U" userId="060431074b21ff12" providerId="LiveId" clId="{6A7B2B45-1E2F-4B8C-8AD2-0F06D8889CAE}" dt="2022-11-16T15:52:53.864" v="1437"/>
          <ac:spMkLst>
            <pc:docMk/>
            <pc:sldMk cId="4228179123" sldId="268"/>
            <ac:spMk id="36" creationId="{4E4D414E-0CF2-D0F9-612D-7926ECF23779}"/>
          </ac:spMkLst>
        </pc:spChg>
        <pc:spChg chg="add del mod">
          <ac:chgData name="Hemanth U" userId="060431074b21ff12" providerId="LiveId" clId="{6A7B2B45-1E2F-4B8C-8AD2-0F06D8889CAE}" dt="2022-11-16T15:52:53.864" v="1437"/>
          <ac:spMkLst>
            <pc:docMk/>
            <pc:sldMk cId="4228179123" sldId="268"/>
            <ac:spMk id="37" creationId="{081E6D34-302B-1833-29FD-70FF03058CD8}"/>
          </ac:spMkLst>
        </pc:spChg>
        <pc:spChg chg="add del mod">
          <ac:chgData name="Hemanth U" userId="060431074b21ff12" providerId="LiveId" clId="{6A7B2B45-1E2F-4B8C-8AD2-0F06D8889CAE}" dt="2022-11-16T15:52:53.864" v="1437"/>
          <ac:spMkLst>
            <pc:docMk/>
            <pc:sldMk cId="4228179123" sldId="268"/>
            <ac:spMk id="38" creationId="{B2FCA1F4-9B5D-5489-19C2-D4E89BB4CDF4}"/>
          </ac:spMkLst>
        </pc:spChg>
        <pc:spChg chg="add del mod">
          <ac:chgData name="Hemanth U" userId="060431074b21ff12" providerId="LiveId" clId="{6A7B2B45-1E2F-4B8C-8AD2-0F06D8889CAE}" dt="2022-11-16T15:52:53.864" v="1437"/>
          <ac:spMkLst>
            <pc:docMk/>
            <pc:sldMk cId="4228179123" sldId="268"/>
            <ac:spMk id="39" creationId="{FFD37C09-61BB-B311-B18C-20605DC80B67}"/>
          </ac:spMkLst>
        </pc:spChg>
        <pc:spChg chg="add del mod">
          <ac:chgData name="Hemanth U" userId="060431074b21ff12" providerId="LiveId" clId="{6A7B2B45-1E2F-4B8C-8AD2-0F06D8889CAE}" dt="2022-11-16T15:52:53.864" v="1437"/>
          <ac:spMkLst>
            <pc:docMk/>
            <pc:sldMk cId="4228179123" sldId="268"/>
            <ac:spMk id="40" creationId="{08920EFC-1F08-FBE5-8A92-812B06D7F879}"/>
          </ac:spMkLst>
        </pc:spChg>
        <pc:spChg chg="add del mod">
          <ac:chgData name="Hemanth U" userId="060431074b21ff12" providerId="LiveId" clId="{6A7B2B45-1E2F-4B8C-8AD2-0F06D8889CAE}" dt="2022-11-16T15:52:53.864" v="1437"/>
          <ac:spMkLst>
            <pc:docMk/>
            <pc:sldMk cId="4228179123" sldId="268"/>
            <ac:spMk id="41" creationId="{35D75EED-A9D4-FA0C-5E23-29D3E37BDBE1}"/>
          </ac:spMkLst>
        </pc:spChg>
        <pc:spChg chg="add del mod">
          <ac:chgData name="Hemanth U" userId="060431074b21ff12" providerId="LiveId" clId="{6A7B2B45-1E2F-4B8C-8AD2-0F06D8889CAE}" dt="2022-11-16T15:52:53.864" v="1437"/>
          <ac:spMkLst>
            <pc:docMk/>
            <pc:sldMk cId="4228179123" sldId="268"/>
            <ac:spMk id="42" creationId="{2AE9996D-05E4-37C8-1FB0-984CE7B9B0E0}"/>
          </ac:spMkLst>
        </pc:spChg>
        <pc:spChg chg="add del mod">
          <ac:chgData name="Hemanth U" userId="060431074b21ff12" providerId="LiveId" clId="{6A7B2B45-1E2F-4B8C-8AD2-0F06D8889CAE}" dt="2022-11-16T15:52:53.864" v="1437"/>
          <ac:spMkLst>
            <pc:docMk/>
            <pc:sldMk cId="4228179123" sldId="268"/>
            <ac:spMk id="43" creationId="{2AEE3ECB-4615-5754-DBED-37C694353095}"/>
          </ac:spMkLst>
        </pc:spChg>
        <pc:spChg chg="add del mod">
          <ac:chgData name="Hemanth U" userId="060431074b21ff12" providerId="LiveId" clId="{6A7B2B45-1E2F-4B8C-8AD2-0F06D8889CAE}" dt="2022-11-16T15:52:53.864" v="1437"/>
          <ac:spMkLst>
            <pc:docMk/>
            <pc:sldMk cId="4228179123" sldId="268"/>
            <ac:spMk id="44" creationId="{9F703297-F559-FAC6-CC04-A5FB06678BBF}"/>
          </ac:spMkLst>
        </pc:spChg>
        <pc:spChg chg="add del mod">
          <ac:chgData name="Hemanth U" userId="060431074b21ff12" providerId="LiveId" clId="{6A7B2B45-1E2F-4B8C-8AD2-0F06D8889CAE}" dt="2022-11-16T15:52:53.864" v="1437"/>
          <ac:spMkLst>
            <pc:docMk/>
            <pc:sldMk cId="4228179123" sldId="268"/>
            <ac:spMk id="45" creationId="{E7D3932B-9040-2CA1-2753-824B933DA1D9}"/>
          </ac:spMkLst>
        </pc:spChg>
        <pc:spChg chg="add del mod">
          <ac:chgData name="Hemanth U" userId="060431074b21ff12" providerId="LiveId" clId="{6A7B2B45-1E2F-4B8C-8AD2-0F06D8889CAE}" dt="2022-11-16T15:52:53.864" v="1437"/>
          <ac:spMkLst>
            <pc:docMk/>
            <pc:sldMk cId="4228179123" sldId="268"/>
            <ac:spMk id="46" creationId="{FBBCAB81-C52C-B0AC-BBA6-2D11E81CD4EA}"/>
          </ac:spMkLst>
        </pc:spChg>
        <pc:spChg chg="add del mod">
          <ac:chgData name="Hemanth U" userId="060431074b21ff12" providerId="LiveId" clId="{6A7B2B45-1E2F-4B8C-8AD2-0F06D8889CAE}" dt="2022-11-16T15:52:53.864" v="1437"/>
          <ac:spMkLst>
            <pc:docMk/>
            <pc:sldMk cId="4228179123" sldId="268"/>
            <ac:spMk id="47" creationId="{263A6C4A-4843-F23C-AD34-74FF370DB297}"/>
          </ac:spMkLst>
        </pc:spChg>
        <pc:spChg chg="add del mod">
          <ac:chgData name="Hemanth U" userId="060431074b21ff12" providerId="LiveId" clId="{6A7B2B45-1E2F-4B8C-8AD2-0F06D8889CAE}" dt="2022-11-16T15:52:53.864" v="1437"/>
          <ac:spMkLst>
            <pc:docMk/>
            <pc:sldMk cId="4228179123" sldId="268"/>
            <ac:spMk id="48" creationId="{10D82532-539D-E7EC-9C7C-F61E41F993CD}"/>
          </ac:spMkLst>
        </pc:spChg>
        <pc:spChg chg="add del mod">
          <ac:chgData name="Hemanth U" userId="060431074b21ff12" providerId="LiveId" clId="{6A7B2B45-1E2F-4B8C-8AD2-0F06D8889CAE}" dt="2022-11-16T15:52:53.864" v="1437"/>
          <ac:spMkLst>
            <pc:docMk/>
            <pc:sldMk cId="4228179123" sldId="268"/>
            <ac:spMk id="49" creationId="{9CFC598A-EE9E-AC2F-C55E-D3BE1C1DC484}"/>
          </ac:spMkLst>
        </pc:spChg>
        <pc:spChg chg="add del mod">
          <ac:chgData name="Hemanth U" userId="060431074b21ff12" providerId="LiveId" clId="{6A7B2B45-1E2F-4B8C-8AD2-0F06D8889CAE}" dt="2022-11-16T15:52:53.864" v="1437"/>
          <ac:spMkLst>
            <pc:docMk/>
            <pc:sldMk cId="4228179123" sldId="268"/>
            <ac:spMk id="50" creationId="{9960754F-079D-D63D-08A0-CA45264ED082}"/>
          </ac:spMkLst>
        </pc:spChg>
        <pc:spChg chg="add del mod">
          <ac:chgData name="Hemanth U" userId="060431074b21ff12" providerId="LiveId" clId="{6A7B2B45-1E2F-4B8C-8AD2-0F06D8889CAE}" dt="2022-11-16T15:52:53.864" v="1437"/>
          <ac:spMkLst>
            <pc:docMk/>
            <pc:sldMk cId="4228179123" sldId="268"/>
            <ac:spMk id="51" creationId="{40020C0A-B5A5-D313-3728-903898355C89}"/>
          </ac:spMkLst>
        </pc:spChg>
        <pc:spChg chg="add del mod">
          <ac:chgData name="Hemanth U" userId="060431074b21ff12" providerId="LiveId" clId="{6A7B2B45-1E2F-4B8C-8AD2-0F06D8889CAE}" dt="2022-11-16T15:52:53.864" v="1437"/>
          <ac:spMkLst>
            <pc:docMk/>
            <pc:sldMk cId="4228179123" sldId="268"/>
            <ac:spMk id="52" creationId="{7A16294F-EBD3-8A71-ECCE-719AB72918C9}"/>
          </ac:spMkLst>
        </pc:spChg>
        <pc:spChg chg="add del mod">
          <ac:chgData name="Hemanth U" userId="060431074b21ff12" providerId="LiveId" clId="{6A7B2B45-1E2F-4B8C-8AD2-0F06D8889CAE}" dt="2022-11-16T15:52:53.864" v="1437"/>
          <ac:spMkLst>
            <pc:docMk/>
            <pc:sldMk cId="4228179123" sldId="268"/>
            <ac:spMk id="53" creationId="{FA11AE8E-8E36-E407-A839-617D9DC820FE}"/>
          </ac:spMkLst>
        </pc:spChg>
        <pc:spChg chg="add del mod">
          <ac:chgData name="Hemanth U" userId="060431074b21ff12" providerId="LiveId" clId="{6A7B2B45-1E2F-4B8C-8AD2-0F06D8889CAE}" dt="2022-11-16T15:52:53.864" v="1437"/>
          <ac:spMkLst>
            <pc:docMk/>
            <pc:sldMk cId="4228179123" sldId="268"/>
            <ac:spMk id="54" creationId="{8FD86CC2-4DB4-D758-DE64-2522841A487B}"/>
          </ac:spMkLst>
        </pc:spChg>
        <pc:spChg chg="add del mod">
          <ac:chgData name="Hemanth U" userId="060431074b21ff12" providerId="LiveId" clId="{6A7B2B45-1E2F-4B8C-8AD2-0F06D8889CAE}" dt="2022-11-16T15:59:35.255" v="1864" actId="478"/>
          <ac:spMkLst>
            <pc:docMk/>
            <pc:sldMk cId="4228179123" sldId="268"/>
            <ac:spMk id="55" creationId="{2EFD7192-7B0E-F153-6785-4DEE1675F052}"/>
          </ac:spMkLst>
        </pc:spChg>
        <pc:spChg chg="add del mod">
          <ac:chgData name="Hemanth U" userId="060431074b21ff12" providerId="LiveId" clId="{6A7B2B45-1E2F-4B8C-8AD2-0F06D8889CAE}" dt="2022-11-16T15:59:35.255" v="1864" actId="478"/>
          <ac:spMkLst>
            <pc:docMk/>
            <pc:sldMk cId="4228179123" sldId="268"/>
            <ac:spMk id="56" creationId="{6BBCA154-8261-C9D3-923B-CE0F17DFDDF2}"/>
          </ac:spMkLst>
        </pc:spChg>
        <pc:spChg chg="add del mod">
          <ac:chgData name="Hemanth U" userId="060431074b21ff12" providerId="LiveId" clId="{6A7B2B45-1E2F-4B8C-8AD2-0F06D8889CAE}" dt="2022-11-16T15:54:09.237" v="1446"/>
          <ac:spMkLst>
            <pc:docMk/>
            <pc:sldMk cId="4228179123" sldId="268"/>
            <ac:spMk id="57" creationId="{655F2CAC-D079-CB66-E3C7-D55945751F5E}"/>
          </ac:spMkLst>
        </pc:spChg>
        <pc:spChg chg="add del mod">
          <ac:chgData name="Hemanth U" userId="060431074b21ff12" providerId="LiveId" clId="{6A7B2B45-1E2F-4B8C-8AD2-0F06D8889CAE}" dt="2022-11-16T15:59:35.255" v="1864" actId="478"/>
          <ac:spMkLst>
            <pc:docMk/>
            <pc:sldMk cId="4228179123" sldId="268"/>
            <ac:spMk id="58" creationId="{AE4B89F2-FE6E-174A-59C1-3987AACA1FEB}"/>
          </ac:spMkLst>
        </pc:spChg>
        <pc:spChg chg="add del mod">
          <ac:chgData name="Hemanth U" userId="060431074b21ff12" providerId="LiveId" clId="{6A7B2B45-1E2F-4B8C-8AD2-0F06D8889CAE}" dt="2022-11-16T15:59:35.255" v="1864" actId="478"/>
          <ac:spMkLst>
            <pc:docMk/>
            <pc:sldMk cId="4228179123" sldId="268"/>
            <ac:spMk id="59" creationId="{142F17E0-9D72-EEEF-BB7D-549C9BB15DBB}"/>
          </ac:spMkLst>
        </pc:spChg>
        <pc:spChg chg="add del mod">
          <ac:chgData name="Hemanth U" userId="060431074b21ff12" providerId="LiveId" clId="{6A7B2B45-1E2F-4B8C-8AD2-0F06D8889CAE}" dt="2022-11-16T15:59:38.821" v="1881" actId="1076"/>
          <ac:spMkLst>
            <pc:docMk/>
            <pc:sldMk cId="4228179123" sldId="268"/>
            <ac:spMk id="60" creationId="{0C864A65-26C9-3A84-D090-4AF75BEDE03A}"/>
          </ac:spMkLst>
        </pc:spChg>
        <pc:spChg chg="add del mod">
          <ac:chgData name="Hemanth U" userId="060431074b21ff12" providerId="LiveId" clId="{6A7B2B45-1E2F-4B8C-8AD2-0F06D8889CAE}" dt="2022-11-16T15:59:35.255" v="1864" actId="478"/>
          <ac:spMkLst>
            <pc:docMk/>
            <pc:sldMk cId="4228179123" sldId="268"/>
            <ac:spMk id="61" creationId="{B05223A4-6084-D37F-C4D7-6656E0F18B9B}"/>
          </ac:spMkLst>
        </pc:spChg>
        <pc:spChg chg="add del mod">
          <ac:chgData name="Hemanth U" userId="060431074b21ff12" providerId="LiveId" clId="{6A7B2B45-1E2F-4B8C-8AD2-0F06D8889CAE}" dt="2022-11-16T15:59:35.255" v="1864" actId="478"/>
          <ac:spMkLst>
            <pc:docMk/>
            <pc:sldMk cId="4228179123" sldId="268"/>
            <ac:spMk id="62" creationId="{63A34E62-3680-E836-015F-343FDC4F6569}"/>
          </ac:spMkLst>
        </pc:spChg>
        <pc:spChg chg="add del mod">
          <ac:chgData name="Hemanth U" userId="060431074b21ff12" providerId="LiveId" clId="{6A7B2B45-1E2F-4B8C-8AD2-0F06D8889CAE}" dt="2022-11-16T15:59:35.255" v="1864" actId="478"/>
          <ac:spMkLst>
            <pc:docMk/>
            <pc:sldMk cId="4228179123" sldId="268"/>
            <ac:spMk id="63" creationId="{5395934C-4104-B6B4-68B9-E2B979922DE4}"/>
          </ac:spMkLst>
        </pc:spChg>
        <pc:spChg chg="add del mod">
          <ac:chgData name="Hemanth U" userId="060431074b21ff12" providerId="LiveId" clId="{6A7B2B45-1E2F-4B8C-8AD2-0F06D8889CAE}" dt="2022-11-16T15:59:35.255" v="1864" actId="478"/>
          <ac:spMkLst>
            <pc:docMk/>
            <pc:sldMk cId="4228179123" sldId="268"/>
            <ac:spMk id="64" creationId="{525FBAE4-78B1-9DB4-E354-C78181870C12}"/>
          </ac:spMkLst>
        </pc:spChg>
        <pc:spChg chg="add del mod">
          <ac:chgData name="Hemanth U" userId="060431074b21ff12" providerId="LiveId" clId="{6A7B2B45-1E2F-4B8C-8AD2-0F06D8889CAE}" dt="2022-11-16T15:59:35.255" v="1864" actId="478"/>
          <ac:spMkLst>
            <pc:docMk/>
            <pc:sldMk cId="4228179123" sldId="268"/>
            <ac:spMk id="65" creationId="{09DFB089-C67D-3F30-417B-8FDFA967B8D1}"/>
          </ac:spMkLst>
        </pc:spChg>
        <pc:spChg chg="add del mod">
          <ac:chgData name="Hemanth U" userId="060431074b21ff12" providerId="LiveId" clId="{6A7B2B45-1E2F-4B8C-8AD2-0F06D8889CAE}" dt="2022-11-16T15:59:35.255" v="1864" actId="478"/>
          <ac:spMkLst>
            <pc:docMk/>
            <pc:sldMk cId="4228179123" sldId="268"/>
            <ac:spMk id="66" creationId="{16A0F90E-F373-F797-516C-3FB52377291A}"/>
          </ac:spMkLst>
        </pc:spChg>
        <pc:spChg chg="add del mod">
          <ac:chgData name="Hemanth U" userId="060431074b21ff12" providerId="LiveId" clId="{6A7B2B45-1E2F-4B8C-8AD2-0F06D8889CAE}" dt="2022-11-16T15:59:35.255" v="1864" actId="478"/>
          <ac:spMkLst>
            <pc:docMk/>
            <pc:sldMk cId="4228179123" sldId="268"/>
            <ac:spMk id="67" creationId="{8BFEC223-5219-2F52-A09E-6DADC53AFB11}"/>
          </ac:spMkLst>
        </pc:spChg>
        <pc:spChg chg="add del mod">
          <ac:chgData name="Hemanth U" userId="060431074b21ff12" providerId="LiveId" clId="{6A7B2B45-1E2F-4B8C-8AD2-0F06D8889CAE}" dt="2022-11-16T15:59:35.255" v="1864" actId="478"/>
          <ac:spMkLst>
            <pc:docMk/>
            <pc:sldMk cId="4228179123" sldId="268"/>
            <ac:spMk id="68" creationId="{567C454A-B95F-CD56-9607-8EB059FF58A4}"/>
          </ac:spMkLst>
        </pc:spChg>
        <pc:spChg chg="add del mod">
          <ac:chgData name="Hemanth U" userId="060431074b21ff12" providerId="LiveId" clId="{6A7B2B45-1E2F-4B8C-8AD2-0F06D8889CAE}" dt="2022-11-16T15:59:35.255" v="1864" actId="478"/>
          <ac:spMkLst>
            <pc:docMk/>
            <pc:sldMk cId="4228179123" sldId="268"/>
            <ac:spMk id="69" creationId="{D5B58CDB-4A89-B633-0932-DA88DA27776F}"/>
          </ac:spMkLst>
        </pc:spChg>
        <pc:spChg chg="add del mod">
          <ac:chgData name="Hemanth U" userId="060431074b21ff12" providerId="LiveId" clId="{6A7B2B45-1E2F-4B8C-8AD2-0F06D8889CAE}" dt="2022-11-16T15:59:35.255" v="1864" actId="478"/>
          <ac:spMkLst>
            <pc:docMk/>
            <pc:sldMk cId="4228179123" sldId="268"/>
            <ac:spMk id="70" creationId="{481D8725-E7BA-F50E-107F-56B5F58202FE}"/>
          </ac:spMkLst>
        </pc:spChg>
        <pc:spChg chg="add del mod">
          <ac:chgData name="Hemanth U" userId="060431074b21ff12" providerId="LiveId" clId="{6A7B2B45-1E2F-4B8C-8AD2-0F06D8889CAE}" dt="2022-11-16T15:59:35.255" v="1864" actId="478"/>
          <ac:spMkLst>
            <pc:docMk/>
            <pc:sldMk cId="4228179123" sldId="268"/>
            <ac:spMk id="71" creationId="{45496A9B-C013-D7BF-FEED-8ABFD713CA57}"/>
          </ac:spMkLst>
        </pc:spChg>
        <pc:spChg chg="add del mod">
          <ac:chgData name="Hemanth U" userId="060431074b21ff12" providerId="LiveId" clId="{6A7B2B45-1E2F-4B8C-8AD2-0F06D8889CAE}" dt="2022-11-16T15:59:35.255" v="1864" actId="478"/>
          <ac:spMkLst>
            <pc:docMk/>
            <pc:sldMk cId="4228179123" sldId="268"/>
            <ac:spMk id="72" creationId="{27545D78-4914-77F4-49F5-55747E9AC72A}"/>
          </ac:spMkLst>
        </pc:spChg>
        <pc:spChg chg="add del mod">
          <ac:chgData name="Hemanth U" userId="060431074b21ff12" providerId="LiveId" clId="{6A7B2B45-1E2F-4B8C-8AD2-0F06D8889CAE}" dt="2022-11-16T15:59:35.255" v="1864" actId="478"/>
          <ac:spMkLst>
            <pc:docMk/>
            <pc:sldMk cId="4228179123" sldId="268"/>
            <ac:spMk id="73" creationId="{132745D5-AC2D-66ED-DB39-36AE00C5DDB3}"/>
          </ac:spMkLst>
        </pc:spChg>
        <pc:spChg chg="add del mod">
          <ac:chgData name="Hemanth U" userId="060431074b21ff12" providerId="LiveId" clId="{6A7B2B45-1E2F-4B8C-8AD2-0F06D8889CAE}" dt="2022-11-16T15:59:35.255" v="1864" actId="478"/>
          <ac:spMkLst>
            <pc:docMk/>
            <pc:sldMk cId="4228179123" sldId="268"/>
            <ac:spMk id="74" creationId="{10E1012C-C14F-412D-A185-5C48F164E9B9}"/>
          </ac:spMkLst>
        </pc:spChg>
        <pc:spChg chg="add del mod">
          <ac:chgData name="Hemanth U" userId="060431074b21ff12" providerId="LiveId" clId="{6A7B2B45-1E2F-4B8C-8AD2-0F06D8889CAE}" dt="2022-11-16T15:59:35.255" v="1864" actId="478"/>
          <ac:spMkLst>
            <pc:docMk/>
            <pc:sldMk cId="4228179123" sldId="268"/>
            <ac:spMk id="75" creationId="{EA2C0C59-0918-3D8C-FDA9-1E19B0B5281F}"/>
          </ac:spMkLst>
        </pc:spChg>
        <pc:spChg chg="add del mod">
          <ac:chgData name="Hemanth U" userId="060431074b21ff12" providerId="LiveId" clId="{6A7B2B45-1E2F-4B8C-8AD2-0F06D8889CAE}" dt="2022-11-16T15:59:35.255" v="1864" actId="478"/>
          <ac:spMkLst>
            <pc:docMk/>
            <pc:sldMk cId="4228179123" sldId="268"/>
            <ac:spMk id="76" creationId="{CB30A0F6-D982-1105-EDE0-1F21136DCFC2}"/>
          </ac:spMkLst>
        </pc:spChg>
        <pc:spChg chg="add del mod">
          <ac:chgData name="Hemanth U" userId="060431074b21ff12" providerId="LiveId" clId="{6A7B2B45-1E2F-4B8C-8AD2-0F06D8889CAE}" dt="2022-11-16T15:59:39.214" v="1883" actId="1036"/>
          <ac:spMkLst>
            <pc:docMk/>
            <pc:sldMk cId="4228179123" sldId="268"/>
            <ac:spMk id="77" creationId="{BBEF0E01-5BB3-9F30-DA9C-CA750072D396}"/>
          </ac:spMkLst>
        </pc:spChg>
        <pc:spChg chg="add del mod">
          <ac:chgData name="Hemanth U" userId="060431074b21ff12" providerId="LiveId" clId="{6A7B2B45-1E2F-4B8C-8AD2-0F06D8889CAE}" dt="2022-11-16T15:59:39.214" v="1883" actId="1036"/>
          <ac:spMkLst>
            <pc:docMk/>
            <pc:sldMk cId="4228179123" sldId="268"/>
            <ac:spMk id="78" creationId="{D8721DB7-80E3-FB3D-E736-661CA6BE2CEB}"/>
          </ac:spMkLst>
        </pc:spChg>
        <pc:spChg chg="add del mod">
          <ac:chgData name="Hemanth U" userId="060431074b21ff12" providerId="LiveId" clId="{6A7B2B45-1E2F-4B8C-8AD2-0F06D8889CAE}" dt="2022-11-16T15:59:39.214" v="1883" actId="1036"/>
          <ac:spMkLst>
            <pc:docMk/>
            <pc:sldMk cId="4228179123" sldId="268"/>
            <ac:spMk id="79" creationId="{55FE4796-12A8-B4C5-708B-5B7D3993168A}"/>
          </ac:spMkLst>
        </pc:spChg>
        <pc:spChg chg="add del mod">
          <ac:chgData name="Hemanth U" userId="060431074b21ff12" providerId="LiveId" clId="{6A7B2B45-1E2F-4B8C-8AD2-0F06D8889CAE}" dt="2022-11-16T15:59:39.214" v="1883" actId="1036"/>
          <ac:spMkLst>
            <pc:docMk/>
            <pc:sldMk cId="4228179123" sldId="268"/>
            <ac:spMk id="80" creationId="{34730B7D-FC56-47EF-4BD7-EA9C61EB8CED}"/>
          </ac:spMkLst>
        </pc:spChg>
        <pc:spChg chg="add del mod">
          <ac:chgData name="Hemanth U" userId="060431074b21ff12" providerId="LiveId" clId="{6A7B2B45-1E2F-4B8C-8AD2-0F06D8889CAE}" dt="2022-11-16T15:59:39.214" v="1883" actId="1036"/>
          <ac:spMkLst>
            <pc:docMk/>
            <pc:sldMk cId="4228179123" sldId="268"/>
            <ac:spMk id="81" creationId="{37BB948D-89DC-9F35-6B07-486454612A69}"/>
          </ac:spMkLst>
        </pc:spChg>
        <pc:spChg chg="add del mod">
          <ac:chgData name="Hemanth U" userId="060431074b21ff12" providerId="LiveId" clId="{6A7B2B45-1E2F-4B8C-8AD2-0F06D8889CAE}" dt="2022-11-16T15:59:39.214" v="1883" actId="1036"/>
          <ac:spMkLst>
            <pc:docMk/>
            <pc:sldMk cId="4228179123" sldId="268"/>
            <ac:spMk id="82" creationId="{5FC08E96-5D77-A3C2-7DC9-372EBA172626}"/>
          </ac:spMkLst>
        </pc:spChg>
        <pc:spChg chg="add del mod">
          <ac:chgData name="Hemanth U" userId="060431074b21ff12" providerId="LiveId" clId="{6A7B2B45-1E2F-4B8C-8AD2-0F06D8889CAE}" dt="2022-11-16T15:59:39.214" v="1883" actId="1036"/>
          <ac:spMkLst>
            <pc:docMk/>
            <pc:sldMk cId="4228179123" sldId="268"/>
            <ac:spMk id="83" creationId="{D832EE10-57B8-B071-EDF2-81E586B8DF8D}"/>
          </ac:spMkLst>
        </pc:spChg>
      </pc:sldChg>
      <pc:sldChg chg="addSp modSp add del mod modTransition">
        <pc:chgData name="Hemanth U" userId="060431074b21ff12" providerId="LiveId" clId="{6A7B2B45-1E2F-4B8C-8AD2-0F06D8889CAE}" dt="2022-11-17T05:03:17.807" v="2825" actId="2696"/>
        <pc:sldMkLst>
          <pc:docMk/>
          <pc:sldMk cId="871172685" sldId="269"/>
        </pc:sldMkLst>
        <pc:spChg chg="add mod">
          <ac:chgData name="Hemanth U" userId="060431074b21ff12" providerId="LiveId" clId="{6A7B2B45-1E2F-4B8C-8AD2-0F06D8889CAE}" dt="2022-11-16T17:41:10.405" v="2642"/>
          <ac:spMkLst>
            <pc:docMk/>
            <pc:sldMk cId="871172685" sldId="269"/>
            <ac:spMk id="2" creationId="{935BF3B3-443D-761A-8ED1-6033C983772C}"/>
          </ac:spMkLst>
        </pc:spChg>
        <pc:spChg chg="mod">
          <ac:chgData name="Hemanth U" userId="060431074b21ff12" providerId="LiveId" clId="{6A7B2B45-1E2F-4B8C-8AD2-0F06D8889CAE}" dt="2022-11-16T17:37:54.838" v="2588" actId="20577"/>
          <ac:spMkLst>
            <pc:docMk/>
            <pc:sldMk cId="871172685" sldId="269"/>
            <ac:spMk id="56" creationId="{6BBCA154-8261-C9D3-923B-CE0F17DFDDF2}"/>
          </ac:spMkLst>
        </pc:spChg>
      </pc:sldChg>
      <pc:sldChg chg="addSp modSp add del mod modTransition">
        <pc:chgData name="Hemanth U" userId="060431074b21ff12" providerId="LiveId" clId="{6A7B2B45-1E2F-4B8C-8AD2-0F06D8889CAE}" dt="2022-11-17T05:03:02.603" v="2823" actId="2696"/>
        <pc:sldMkLst>
          <pc:docMk/>
          <pc:sldMk cId="1434333574" sldId="270"/>
        </pc:sldMkLst>
        <pc:spChg chg="add mod">
          <ac:chgData name="Hemanth U" userId="060431074b21ff12" providerId="LiveId" clId="{6A7B2B45-1E2F-4B8C-8AD2-0F06D8889CAE}" dt="2022-11-16T17:40:49.695" v="2641" actId="1076"/>
          <ac:spMkLst>
            <pc:docMk/>
            <pc:sldMk cId="1434333574" sldId="270"/>
            <ac:spMk id="2" creationId="{55E6E892-7582-8BAF-E580-57564661DFE1}"/>
          </ac:spMkLst>
        </pc:spChg>
        <pc:spChg chg="add mod">
          <ac:chgData name="Hemanth U" userId="060431074b21ff12" providerId="LiveId" clId="{6A7B2B45-1E2F-4B8C-8AD2-0F06D8889CAE}" dt="2022-11-16T17:46:25.073" v="2662" actId="115"/>
          <ac:spMkLst>
            <pc:docMk/>
            <pc:sldMk cId="1434333574" sldId="270"/>
            <ac:spMk id="5" creationId="{3E0998CC-B329-1BDF-00BE-6F0F70D7D3A1}"/>
          </ac:spMkLst>
        </pc:spChg>
        <pc:spChg chg="mod">
          <ac:chgData name="Hemanth U" userId="060431074b21ff12" providerId="LiveId" clId="{6A7B2B45-1E2F-4B8C-8AD2-0F06D8889CAE}" dt="2022-11-16T17:40:15.190" v="2621" actId="20577"/>
          <ac:spMkLst>
            <pc:docMk/>
            <pc:sldMk cId="1434333574" sldId="270"/>
            <ac:spMk id="56" creationId="{6BBCA154-8261-C9D3-923B-CE0F17DFDDF2}"/>
          </ac:spMkLst>
        </pc:spChg>
      </pc:sldChg>
      <pc:sldChg chg="add del modTransition">
        <pc:chgData name="Hemanth U" userId="060431074b21ff12" providerId="LiveId" clId="{6A7B2B45-1E2F-4B8C-8AD2-0F06D8889CAE}" dt="2022-11-16T17:39:53.253" v="2619" actId="2696"/>
        <pc:sldMkLst>
          <pc:docMk/>
          <pc:sldMk cId="1032142214" sldId="271"/>
        </pc:sldMkLst>
      </pc:sldChg>
      <pc:sldChg chg="add del modTransition">
        <pc:chgData name="Hemanth U" userId="060431074b21ff12" providerId="LiveId" clId="{6A7B2B45-1E2F-4B8C-8AD2-0F06D8889CAE}" dt="2022-11-16T17:39:47.663" v="2618" actId="2696"/>
        <pc:sldMkLst>
          <pc:docMk/>
          <pc:sldMk cId="1214943452" sldId="272"/>
        </pc:sldMkLst>
      </pc:sldChg>
      <pc:sldChg chg="add del modTransition">
        <pc:chgData name="Hemanth U" userId="060431074b21ff12" providerId="LiveId" clId="{6A7B2B45-1E2F-4B8C-8AD2-0F06D8889CAE}" dt="2022-11-16T17:39:45.982" v="2617" actId="2696"/>
        <pc:sldMkLst>
          <pc:docMk/>
          <pc:sldMk cId="499840055" sldId="273"/>
        </pc:sldMkLst>
      </pc:sldChg>
      <pc:sldChg chg="add del modTransition">
        <pc:chgData name="Hemanth U" userId="060431074b21ff12" providerId="LiveId" clId="{6A7B2B45-1E2F-4B8C-8AD2-0F06D8889CAE}" dt="2022-11-16T17:39:44.381" v="2616" actId="2696"/>
        <pc:sldMkLst>
          <pc:docMk/>
          <pc:sldMk cId="733785293" sldId="274"/>
        </pc:sldMkLst>
      </pc:sldChg>
      <pc:sldChg chg="add del modTransition">
        <pc:chgData name="Hemanth U" userId="060431074b21ff12" providerId="LiveId" clId="{6A7B2B45-1E2F-4B8C-8AD2-0F06D8889CAE}" dt="2022-11-16T17:39:42.480" v="2615" actId="2696"/>
        <pc:sldMkLst>
          <pc:docMk/>
          <pc:sldMk cId="352422964" sldId="275"/>
        </pc:sldMkLst>
      </pc:sldChg>
      <pc:sldChg chg="add del modTransition">
        <pc:chgData name="Hemanth U" userId="060431074b21ff12" providerId="LiveId" clId="{6A7B2B45-1E2F-4B8C-8AD2-0F06D8889CAE}" dt="2022-11-16T17:39:40.643" v="2614" actId="2696"/>
        <pc:sldMkLst>
          <pc:docMk/>
          <pc:sldMk cId="1694039472" sldId="276"/>
        </pc:sldMkLst>
      </pc:sldChg>
      <pc:sldChg chg="add del modTransition">
        <pc:chgData name="Hemanth U" userId="060431074b21ff12" providerId="LiveId" clId="{6A7B2B45-1E2F-4B8C-8AD2-0F06D8889CAE}" dt="2022-11-16T17:39:38.931" v="2613" actId="2696"/>
        <pc:sldMkLst>
          <pc:docMk/>
          <pc:sldMk cId="1718090242" sldId="277"/>
        </pc:sldMkLst>
      </pc:sldChg>
      <pc:sldChg chg="add del modTransition">
        <pc:chgData name="Hemanth U" userId="060431074b21ff12" providerId="LiveId" clId="{6A7B2B45-1E2F-4B8C-8AD2-0F06D8889CAE}" dt="2022-11-16T17:39:36.657" v="2612" actId="2696"/>
        <pc:sldMkLst>
          <pc:docMk/>
          <pc:sldMk cId="593983046" sldId="278"/>
        </pc:sldMkLst>
      </pc:sldChg>
      <pc:sldChg chg="add del modTransition">
        <pc:chgData name="Hemanth U" userId="060431074b21ff12" providerId="LiveId" clId="{6A7B2B45-1E2F-4B8C-8AD2-0F06D8889CAE}" dt="2022-11-16T17:39:34.789" v="2611" actId="2696"/>
        <pc:sldMkLst>
          <pc:docMk/>
          <pc:sldMk cId="95042443" sldId="279"/>
        </pc:sldMkLst>
      </pc:sldChg>
      <pc:sldChg chg="add del modTransition">
        <pc:chgData name="Hemanth U" userId="060431074b21ff12" providerId="LiveId" clId="{6A7B2B45-1E2F-4B8C-8AD2-0F06D8889CAE}" dt="2022-11-16T17:39:32.531" v="2610" actId="2696"/>
        <pc:sldMkLst>
          <pc:docMk/>
          <pc:sldMk cId="4286674311" sldId="280"/>
        </pc:sldMkLst>
      </pc:sldChg>
      <pc:sldChg chg="addSp delSp modSp new mod modTransition">
        <pc:chgData name="Hemanth U" userId="060431074b21ff12" providerId="LiveId" clId="{6A7B2B45-1E2F-4B8C-8AD2-0F06D8889CAE}" dt="2022-11-17T06:24:52.572" v="3947" actId="1076"/>
        <pc:sldMkLst>
          <pc:docMk/>
          <pc:sldMk cId="2469212944" sldId="281"/>
        </pc:sldMkLst>
        <pc:graphicFrameChg chg="add del mod modGraphic">
          <ac:chgData name="Hemanth U" userId="060431074b21ff12" providerId="LiveId" clId="{6A7B2B45-1E2F-4B8C-8AD2-0F06D8889CAE}" dt="2022-11-16T15:16:58.244" v="1052" actId="478"/>
          <ac:graphicFrameMkLst>
            <pc:docMk/>
            <pc:sldMk cId="2469212944" sldId="281"/>
            <ac:graphicFrameMk id="2" creationId="{A88AD786-FF34-C3CD-9ED4-B22A8FC67DBF}"/>
          </ac:graphicFrameMkLst>
        </pc:graphicFrameChg>
        <pc:graphicFrameChg chg="add del mod modGraphic">
          <ac:chgData name="Hemanth U" userId="060431074b21ff12" providerId="LiveId" clId="{6A7B2B45-1E2F-4B8C-8AD2-0F06D8889CAE}" dt="2022-11-16T15:17:53.275" v="1061" actId="478"/>
          <ac:graphicFrameMkLst>
            <pc:docMk/>
            <pc:sldMk cId="2469212944" sldId="281"/>
            <ac:graphicFrameMk id="3" creationId="{A5C5749D-B73F-7E03-C830-4B312B7D289E}"/>
          </ac:graphicFrameMkLst>
        </pc:graphicFrameChg>
        <pc:graphicFrameChg chg="add mod modGraphic">
          <ac:chgData name="Hemanth U" userId="060431074b21ff12" providerId="LiveId" clId="{6A7B2B45-1E2F-4B8C-8AD2-0F06D8889CAE}" dt="2022-11-17T06:24:52.572" v="3947" actId="1076"/>
          <ac:graphicFrameMkLst>
            <pc:docMk/>
            <pc:sldMk cId="2469212944" sldId="281"/>
            <ac:graphicFrameMk id="4" creationId="{B4B1492E-E70B-1EBE-6D9F-3C6343D2B417}"/>
          </ac:graphicFrameMkLst>
        </pc:graphicFrameChg>
      </pc:sldChg>
      <pc:sldChg chg="addSp modSp new mod modTransition">
        <pc:chgData name="Hemanth U" userId="060431074b21ff12" providerId="LiveId" clId="{6A7B2B45-1E2F-4B8C-8AD2-0F06D8889CAE}" dt="2022-11-16T18:12:02.717" v="2817"/>
        <pc:sldMkLst>
          <pc:docMk/>
          <pc:sldMk cId="2500605548" sldId="282"/>
        </pc:sldMkLst>
        <pc:spChg chg="add mod">
          <ac:chgData name="Hemanth U" userId="060431074b21ff12" providerId="LiveId" clId="{6A7B2B45-1E2F-4B8C-8AD2-0F06D8889CAE}" dt="2022-11-16T17:36:38.654" v="2578" actId="1076"/>
          <ac:spMkLst>
            <pc:docMk/>
            <pc:sldMk cId="2500605548" sldId="282"/>
            <ac:spMk id="2" creationId="{82AF1C57-6588-3B88-AF6B-757010A7B559}"/>
          </ac:spMkLst>
        </pc:spChg>
      </pc:sldChg>
      <pc:sldChg chg="add del">
        <pc:chgData name="Hemanth U" userId="060431074b21ff12" providerId="LiveId" clId="{6A7B2B45-1E2F-4B8C-8AD2-0F06D8889CAE}" dt="2022-11-16T17:10:23.281" v="2374" actId="2696"/>
        <pc:sldMkLst>
          <pc:docMk/>
          <pc:sldMk cId="2789100090" sldId="282"/>
        </pc:sldMkLst>
      </pc:sldChg>
      <pc:sldChg chg="addSp modSp new mod modTransition">
        <pc:chgData name="Hemanth U" userId="060431074b21ff12" providerId="LiveId" clId="{6A7B2B45-1E2F-4B8C-8AD2-0F06D8889CAE}" dt="2022-11-16T18:12:02.717" v="2817"/>
        <pc:sldMkLst>
          <pc:docMk/>
          <pc:sldMk cId="3883504060" sldId="283"/>
        </pc:sldMkLst>
        <pc:spChg chg="add mod">
          <ac:chgData name="Hemanth U" userId="060431074b21ff12" providerId="LiveId" clId="{6A7B2B45-1E2F-4B8C-8AD2-0F06D8889CAE}" dt="2022-11-16T17:36:51.572" v="2580" actId="1076"/>
          <ac:spMkLst>
            <pc:docMk/>
            <pc:sldMk cId="3883504060" sldId="283"/>
            <ac:spMk id="2" creationId="{7C380446-47F5-0CEF-ED53-8AB2C0E611BF}"/>
          </ac:spMkLst>
        </pc:spChg>
      </pc:sldChg>
      <pc:sldChg chg="addSp modSp new mod modTransition">
        <pc:chgData name="Hemanth U" userId="060431074b21ff12" providerId="LiveId" clId="{6A7B2B45-1E2F-4B8C-8AD2-0F06D8889CAE}" dt="2022-11-16T18:12:02.717" v="2817"/>
        <pc:sldMkLst>
          <pc:docMk/>
          <pc:sldMk cId="385475078" sldId="284"/>
        </pc:sldMkLst>
        <pc:spChg chg="add mod">
          <ac:chgData name="Hemanth U" userId="060431074b21ff12" providerId="LiveId" clId="{6A7B2B45-1E2F-4B8C-8AD2-0F06D8889CAE}" dt="2022-11-16T17:37:05.113" v="2582" actId="1076"/>
          <ac:spMkLst>
            <pc:docMk/>
            <pc:sldMk cId="385475078" sldId="284"/>
            <ac:spMk id="2" creationId="{84477663-E459-5DAC-A911-313BCCA15FFC}"/>
          </ac:spMkLst>
        </pc:spChg>
      </pc:sldChg>
      <pc:sldChg chg="addSp modSp new del mod modTransition">
        <pc:chgData name="Hemanth U" userId="060431074b21ff12" providerId="LiveId" clId="{6A7B2B45-1E2F-4B8C-8AD2-0F06D8889CAE}" dt="2022-11-17T05:03:07.088" v="2824" actId="2696"/>
        <pc:sldMkLst>
          <pc:docMk/>
          <pc:sldMk cId="1821045596" sldId="285"/>
        </pc:sldMkLst>
        <pc:spChg chg="add mod">
          <ac:chgData name="Hemanth U" userId="060431074b21ff12" providerId="LiveId" clId="{6A7B2B45-1E2F-4B8C-8AD2-0F06D8889CAE}" dt="2022-11-16T17:47:24.531" v="2671" actId="1076"/>
          <ac:spMkLst>
            <pc:docMk/>
            <pc:sldMk cId="1821045596" sldId="285"/>
            <ac:spMk id="3" creationId="{9DBBA877-AEBC-7ABD-36F6-1A10826DB10B}"/>
          </ac:spMkLst>
        </pc:spChg>
      </pc:sldChg>
      <pc:sldChg chg="addSp modSp new del mod modTransition modAnim">
        <pc:chgData name="Hemanth U" userId="060431074b21ff12" providerId="LiveId" clId="{6A7B2B45-1E2F-4B8C-8AD2-0F06D8889CAE}" dt="2022-11-16T17:55:07.780" v="2714" actId="2696"/>
        <pc:sldMkLst>
          <pc:docMk/>
          <pc:sldMk cId="253081522" sldId="286"/>
        </pc:sldMkLst>
        <pc:spChg chg="add mod">
          <ac:chgData name="Hemanth U" userId="060431074b21ff12" providerId="LiveId" clId="{6A7B2B45-1E2F-4B8C-8AD2-0F06D8889CAE}" dt="2022-11-16T17:52:39.628" v="2692" actId="1076"/>
          <ac:spMkLst>
            <pc:docMk/>
            <pc:sldMk cId="253081522" sldId="286"/>
            <ac:spMk id="3" creationId="{EB8768D8-23F6-0E25-B5A3-7A74DA66D42C}"/>
          </ac:spMkLst>
        </pc:spChg>
        <pc:graphicFrameChg chg="add mod modGraphic">
          <ac:chgData name="Hemanth U" userId="060431074b21ff12" providerId="LiveId" clId="{6A7B2B45-1E2F-4B8C-8AD2-0F06D8889CAE}" dt="2022-11-16T17:54:19.808" v="2707"/>
          <ac:graphicFrameMkLst>
            <pc:docMk/>
            <pc:sldMk cId="253081522" sldId="286"/>
            <ac:graphicFrameMk id="2" creationId="{1CC1C2AC-0B71-D6AC-BA5A-4C87B929CDDD}"/>
          </ac:graphicFrameMkLst>
        </pc:graphicFrameChg>
      </pc:sldChg>
      <pc:sldChg chg="addSp delSp modSp new mod modTransition delAnim modAnim">
        <pc:chgData name="Hemanth U" userId="060431074b21ff12" providerId="LiveId" clId="{6A7B2B45-1E2F-4B8C-8AD2-0F06D8889CAE}" dt="2022-11-17T05:03:47.325" v="2828"/>
        <pc:sldMkLst>
          <pc:docMk/>
          <pc:sldMk cId="3502351350" sldId="286"/>
        </pc:sldMkLst>
        <pc:spChg chg="add mod">
          <ac:chgData name="Hemanth U" userId="060431074b21ff12" providerId="LiveId" clId="{6A7B2B45-1E2F-4B8C-8AD2-0F06D8889CAE}" dt="2022-11-16T17:58:49.765" v="2743" actId="1582"/>
          <ac:spMkLst>
            <pc:docMk/>
            <pc:sldMk cId="3502351350" sldId="286"/>
            <ac:spMk id="3" creationId="{1C953077-D45E-23A6-B775-84EFDE8E7225}"/>
          </ac:spMkLst>
        </pc:spChg>
        <pc:spChg chg="add mod ord">
          <ac:chgData name="Hemanth U" userId="060431074b21ff12" providerId="LiveId" clId="{6A7B2B45-1E2F-4B8C-8AD2-0F06D8889CAE}" dt="2022-11-16T18:10:36.867" v="2801" actId="171"/>
          <ac:spMkLst>
            <pc:docMk/>
            <pc:sldMk cId="3502351350" sldId="286"/>
            <ac:spMk id="6" creationId="{F37AD8FD-09E4-24A8-583D-1B3B6CEE0EA9}"/>
          </ac:spMkLst>
        </pc:spChg>
        <pc:graphicFrameChg chg="add del mod modGraphic">
          <ac:chgData name="Hemanth U" userId="060431074b21ff12" providerId="LiveId" clId="{6A7B2B45-1E2F-4B8C-8AD2-0F06D8889CAE}" dt="2022-11-16T17:57:28.344" v="2723" actId="478"/>
          <ac:graphicFrameMkLst>
            <pc:docMk/>
            <pc:sldMk cId="3502351350" sldId="286"/>
            <ac:graphicFrameMk id="2" creationId="{A5E70D2E-B47D-47D5-83F3-533F81302629}"/>
          </ac:graphicFrameMkLst>
        </pc:graphicFrameChg>
        <pc:graphicFrameChg chg="add del mod modGraphic">
          <ac:chgData name="Hemanth U" userId="060431074b21ff12" providerId="LiveId" clId="{6A7B2B45-1E2F-4B8C-8AD2-0F06D8889CAE}" dt="2022-11-16T18:04:02.558" v="2760" actId="478"/>
          <ac:graphicFrameMkLst>
            <pc:docMk/>
            <pc:sldMk cId="3502351350" sldId="286"/>
            <ac:graphicFrameMk id="4" creationId="{EDDA2DC3-F817-1ED4-33A2-88AF0A48747C}"/>
          </ac:graphicFrameMkLst>
        </pc:graphicFrameChg>
        <pc:graphicFrameChg chg="add mod ord modGraphic">
          <ac:chgData name="Hemanth U" userId="060431074b21ff12" providerId="LiveId" clId="{6A7B2B45-1E2F-4B8C-8AD2-0F06D8889CAE}" dt="2022-11-17T05:03:32.402" v="2827"/>
          <ac:graphicFrameMkLst>
            <pc:docMk/>
            <pc:sldMk cId="3502351350" sldId="286"/>
            <ac:graphicFrameMk id="5" creationId="{E8629420-F3A5-2E5D-0422-E00977483F23}"/>
          </ac:graphicFrameMkLst>
        </pc:graphicFrameChg>
      </pc:sldChg>
      <pc:sldMasterChg chg="modTransition modSldLayout">
        <pc:chgData name="Hemanth U" userId="060431074b21ff12" providerId="LiveId" clId="{6A7B2B45-1E2F-4B8C-8AD2-0F06D8889CAE}" dt="2022-11-16T18:12:02.717" v="2817"/>
        <pc:sldMasterMkLst>
          <pc:docMk/>
          <pc:sldMasterMk cId="753595598" sldId="2147483648"/>
        </pc:sldMasterMkLst>
        <pc:sldLayoutChg chg="modTransition">
          <pc:chgData name="Hemanth U" userId="060431074b21ff12" providerId="LiveId" clId="{6A7B2B45-1E2F-4B8C-8AD2-0F06D8889CAE}" dt="2022-11-16T18:12:02.717" v="2817"/>
          <pc:sldLayoutMkLst>
            <pc:docMk/>
            <pc:sldMasterMk cId="753595598" sldId="2147483648"/>
            <pc:sldLayoutMk cId="2906271164" sldId="2147483649"/>
          </pc:sldLayoutMkLst>
        </pc:sldLayoutChg>
        <pc:sldLayoutChg chg="modTransition">
          <pc:chgData name="Hemanth U" userId="060431074b21ff12" providerId="LiveId" clId="{6A7B2B45-1E2F-4B8C-8AD2-0F06D8889CAE}" dt="2022-11-16T18:12:02.717" v="2817"/>
          <pc:sldLayoutMkLst>
            <pc:docMk/>
            <pc:sldMasterMk cId="753595598" sldId="2147483648"/>
            <pc:sldLayoutMk cId="2420774167" sldId="2147483650"/>
          </pc:sldLayoutMkLst>
        </pc:sldLayoutChg>
        <pc:sldLayoutChg chg="modTransition">
          <pc:chgData name="Hemanth U" userId="060431074b21ff12" providerId="LiveId" clId="{6A7B2B45-1E2F-4B8C-8AD2-0F06D8889CAE}" dt="2022-11-16T18:12:02.717" v="2817"/>
          <pc:sldLayoutMkLst>
            <pc:docMk/>
            <pc:sldMasterMk cId="753595598" sldId="2147483648"/>
            <pc:sldLayoutMk cId="2995491086" sldId="2147483651"/>
          </pc:sldLayoutMkLst>
        </pc:sldLayoutChg>
        <pc:sldLayoutChg chg="modTransition">
          <pc:chgData name="Hemanth U" userId="060431074b21ff12" providerId="LiveId" clId="{6A7B2B45-1E2F-4B8C-8AD2-0F06D8889CAE}" dt="2022-11-16T18:12:02.717" v="2817"/>
          <pc:sldLayoutMkLst>
            <pc:docMk/>
            <pc:sldMasterMk cId="753595598" sldId="2147483648"/>
            <pc:sldLayoutMk cId="2925380955" sldId="2147483652"/>
          </pc:sldLayoutMkLst>
        </pc:sldLayoutChg>
        <pc:sldLayoutChg chg="modTransition">
          <pc:chgData name="Hemanth U" userId="060431074b21ff12" providerId="LiveId" clId="{6A7B2B45-1E2F-4B8C-8AD2-0F06D8889CAE}" dt="2022-11-16T18:12:02.717" v="2817"/>
          <pc:sldLayoutMkLst>
            <pc:docMk/>
            <pc:sldMasterMk cId="753595598" sldId="2147483648"/>
            <pc:sldLayoutMk cId="2606212185" sldId="2147483653"/>
          </pc:sldLayoutMkLst>
        </pc:sldLayoutChg>
        <pc:sldLayoutChg chg="modTransition">
          <pc:chgData name="Hemanth U" userId="060431074b21ff12" providerId="LiveId" clId="{6A7B2B45-1E2F-4B8C-8AD2-0F06D8889CAE}" dt="2022-11-16T18:12:02.717" v="2817"/>
          <pc:sldLayoutMkLst>
            <pc:docMk/>
            <pc:sldMasterMk cId="753595598" sldId="2147483648"/>
            <pc:sldLayoutMk cId="1882783017" sldId="2147483654"/>
          </pc:sldLayoutMkLst>
        </pc:sldLayoutChg>
        <pc:sldLayoutChg chg="modTransition">
          <pc:chgData name="Hemanth U" userId="060431074b21ff12" providerId="LiveId" clId="{6A7B2B45-1E2F-4B8C-8AD2-0F06D8889CAE}" dt="2022-11-16T18:12:02.717" v="2817"/>
          <pc:sldLayoutMkLst>
            <pc:docMk/>
            <pc:sldMasterMk cId="753595598" sldId="2147483648"/>
            <pc:sldLayoutMk cId="392054274" sldId="2147483655"/>
          </pc:sldLayoutMkLst>
        </pc:sldLayoutChg>
        <pc:sldLayoutChg chg="modTransition">
          <pc:chgData name="Hemanth U" userId="060431074b21ff12" providerId="LiveId" clId="{6A7B2B45-1E2F-4B8C-8AD2-0F06D8889CAE}" dt="2022-11-16T18:12:02.717" v="2817"/>
          <pc:sldLayoutMkLst>
            <pc:docMk/>
            <pc:sldMasterMk cId="753595598" sldId="2147483648"/>
            <pc:sldLayoutMk cId="4073012458" sldId="2147483656"/>
          </pc:sldLayoutMkLst>
        </pc:sldLayoutChg>
        <pc:sldLayoutChg chg="modTransition">
          <pc:chgData name="Hemanth U" userId="060431074b21ff12" providerId="LiveId" clId="{6A7B2B45-1E2F-4B8C-8AD2-0F06D8889CAE}" dt="2022-11-16T18:12:02.717" v="2817"/>
          <pc:sldLayoutMkLst>
            <pc:docMk/>
            <pc:sldMasterMk cId="753595598" sldId="2147483648"/>
            <pc:sldLayoutMk cId="1018824650" sldId="2147483657"/>
          </pc:sldLayoutMkLst>
        </pc:sldLayoutChg>
        <pc:sldLayoutChg chg="modTransition">
          <pc:chgData name="Hemanth U" userId="060431074b21ff12" providerId="LiveId" clId="{6A7B2B45-1E2F-4B8C-8AD2-0F06D8889CAE}" dt="2022-11-16T18:12:02.717" v="2817"/>
          <pc:sldLayoutMkLst>
            <pc:docMk/>
            <pc:sldMasterMk cId="753595598" sldId="2147483648"/>
            <pc:sldLayoutMk cId="921082499" sldId="2147483658"/>
          </pc:sldLayoutMkLst>
        </pc:sldLayoutChg>
        <pc:sldLayoutChg chg="modTransition">
          <pc:chgData name="Hemanth U" userId="060431074b21ff12" providerId="LiveId" clId="{6A7B2B45-1E2F-4B8C-8AD2-0F06D8889CAE}" dt="2022-11-16T18:12:02.717" v="2817"/>
          <pc:sldLayoutMkLst>
            <pc:docMk/>
            <pc:sldMasterMk cId="753595598" sldId="2147483648"/>
            <pc:sldLayoutMk cId="3875300301" sldId="2147483659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DF80B1-4BEB-4DB6-8BE6-1273AE8B1323}" type="datetimeFigureOut">
              <a:rPr lang="en-IN" smtClean="0"/>
              <a:t>22-05-2023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12CA77-6676-4F1D-B4D9-75EB4B7D817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03730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08E7FF-D48B-8DAB-E613-AE677FF368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7690D3-A630-15CF-EF3D-E5C226C793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CFFBE1-7316-2065-7DF8-3BD6BE3C9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C664F-B2AE-462E-B28B-CD57E3449FE8}" type="datetimeFigureOut">
              <a:rPr lang="en-IN" smtClean="0"/>
              <a:t>22-05-2023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8B43F8-BEDE-00A8-DD43-560372A218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B11C98-DE33-F259-FFBA-2E4E7ED08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B277B-7889-4EBB-9B98-0551D5C5D2F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06271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458F5-7AFB-6F4F-7E95-C05461143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3256E2-4A04-49C8-3A8E-4982939CEB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08EF81-33C6-2699-5E3C-9A1CFFB90E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C664F-B2AE-462E-B28B-CD57E3449FE8}" type="datetimeFigureOut">
              <a:rPr lang="en-IN" smtClean="0"/>
              <a:t>22-05-2023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043E5E-0062-9933-1CD0-0776A3F48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FE40AE-7517-15E9-F1D1-71FE408D54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B277B-7889-4EBB-9B98-0551D5C5D2F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21082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4F5B8EA-FA24-417E-B918-95838CC266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6B9ED1A-9C77-93E3-F954-4BFB5D5CF6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4B674C-493D-8A43-B437-2E54CF936F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C664F-B2AE-462E-B28B-CD57E3449FE8}" type="datetimeFigureOut">
              <a:rPr lang="en-IN" smtClean="0"/>
              <a:t>22-05-2023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A7A5AD-1A09-22C3-B92E-4117F27E4F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C81665-C21A-3336-8690-F7564E3028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B277B-7889-4EBB-9B98-0551D5C5D2F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75300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EE6E2-506E-20BD-E31F-C48240F919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E6910A-3A4A-D409-350E-340A668FD5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78E92E-F479-4C89-D358-97E36971FD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C664F-B2AE-462E-B28B-CD57E3449FE8}" type="datetimeFigureOut">
              <a:rPr lang="en-IN" smtClean="0"/>
              <a:t>22-05-2023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7CB785-FB1A-3A02-E70F-31F6C27D30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530E81-2AB3-C872-FF4F-DC7E93DD4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B277B-7889-4EBB-9B98-0551D5C5D2F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20774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A95E06-0A83-AC5B-D716-5AFF29A20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E5198C-48DF-F527-43D5-869C7B2AD7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B9EDC1-73CC-3B30-FA0D-FFDE49A0FD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C664F-B2AE-462E-B28B-CD57E3449FE8}" type="datetimeFigureOut">
              <a:rPr lang="en-IN" smtClean="0"/>
              <a:t>22-05-2023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D030FF-806E-80F6-46CC-841D0FF375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BF4E3E-A5F6-4CC0-9CEC-337A6C252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B277B-7889-4EBB-9B98-0551D5C5D2F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95491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81AFE-779A-2916-6F6E-FB55656119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94D96D-733D-DA63-3AB7-4E0716F4F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7BA6D0-F4DC-7DB9-F6E3-63BF86E13D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6A9E5C-1C48-AC39-B1FF-668E3ECE9A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C664F-B2AE-462E-B28B-CD57E3449FE8}" type="datetimeFigureOut">
              <a:rPr lang="en-IN" smtClean="0"/>
              <a:t>22-05-2023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78A8E6-71C4-D29F-C09D-9D05E12587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99C1BB-AAC7-9BDC-7E43-E2D8205D63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B277B-7889-4EBB-9B98-0551D5C5D2F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25380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7B843D-3784-8B09-842A-EC7FDA2F47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B17927-99D4-1B53-3FCD-3AB3E2C963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913808-63E8-EE7A-19FC-BBD49A5373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E767B59-1486-087F-A138-4D57A193F8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E310F0-CBAF-0C29-B7E2-0B6D5C4F111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ACBD415-0C98-09D0-D692-C01BB3DD6E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C664F-B2AE-462E-B28B-CD57E3449FE8}" type="datetimeFigureOut">
              <a:rPr lang="en-IN" smtClean="0"/>
              <a:t>22-05-2023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931790F-394E-1405-C7D2-E1BC75E1B5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B415C5-53F3-614F-4329-F11FCF9529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B277B-7889-4EBB-9B98-0551D5C5D2F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06212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8F15E6-364C-1206-3CA4-51C05B532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5E08BD5-DD89-46DF-FE24-DABA9345A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C664F-B2AE-462E-B28B-CD57E3449FE8}" type="datetimeFigureOut">
              <a:rPr lang="en-IN" smtClean="0"/>
              <a:t>22-05-2023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50FFFC-CF05-5756-3C89-9F25250F45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0A8F2D-01EC-A8FA-F581-508BC5A61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B277B-7889-4EBB-9B98-0551D5C5D2F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82783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1FB447E-27DB-D89C-E8B4-28D90DFFAC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C664F-B2AE-462E-B28B-CD57E3449FE8}" type="datetimeFigureOut">
              <a:rPr lang="en-IN" smtClean="0"/>
              <a:t>22-05-2023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8CBDAA4-0381-8544-14FE-139BF1605F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A12036-1FC7-D442-BB62-C199AF0A6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B277B-7889-4EBB-9B98-0551D5C5D2F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2054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1477C-786D-17F0-32D0-BBBFA9CE8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B1D8E9-F0AF-625A-0185-2623CA9183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9D2EC2-68FC-EC0F-E3C4-EDB2695E57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185342-444F-9ED2-A2B2-9DA87ABD2A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C664F-B2AE-462E-B28B-CD57E3449FE8}" type="datetimeFigureOut">
              <a:rPr lang="en-IN" smtClean="0"/>
              <a:t>22-05-2023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2BEAEE-6462-780B-1DAC-9B4874BB43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261E2F-CE17-C86F-2C4E-EE0235697F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B277B-7889-4EBB-9B98-0551D5C5D2F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73012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EA8E58-F930-E790-6886-832DF8572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41B1655-F1AA-BC78-17BE-E944353D03F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C71C32-BBCB-5015-1492-195F0C3C47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FB025E-7963-76DE-607B-5EDA860C9F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C664F-B2AE-462E-B28B-CD57E3449FE8}" type="datetimeFigureOut">
              <a:rPr lang="en-IN" smtClean="0"/>
              <a:t>22-05-2023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0BE72F-615A-EEAC-B79C-C4847946A7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7C2CAC-940A-100E-7E6C-CBD6D65C31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B277B-7889-4EBB-9B98-0551D5C5D2F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18824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A708A3C-BE31-B96A-2112-490B6C52B9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C50C9E-C660-0ED5-56DA-583028F18F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AB6DD0-FC13-4461-1771-3C99A0103E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DC664F-B2AE-462E-B28B-CD57E3449FE8}" type="datetimeFigureOut">
              <a:rPr lang="en-IN" smtClean="0"/>
              <a:t>22-05-2023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F0FCFE-3695-CB35-146B-2D55E351CF0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117978-D0A9-5DBF-3E64-5466FFF87F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EB277B-7889-4EBB-9B98-0551D5C5D2F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535955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806903-7B9C-3507-ACAE-EF94D0FFC8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47750"/>
            <a:ext cx="12191999" cy="5810249"/>
          </a:xfrm>
        </p:spPr>
        <p:txBody>
          <a:bodyPr>
            <a:noAutofit/>
          </a:bodyPr>
          <a:lstStyle/>
          <a:p>
            <a:pPr algn="ctr">
              <a:lnSpc>
                <a:spcPct val="100000"/>
              </a:lnSpc>
              <a:spcAft>
                <a:spcPts val="0"/>
              </a:spcAft>
            </a:pPr>
            <a:br>
              <a:rPr 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GOVERNMENT OF KARNATAKA</a:t>
            </a:r>
            <a:b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DEPARTMENT OF TECHNICAL EDUCATION</a:t>
            </a:r>
            <a:b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GOVERNMENT ENGINEERING COLLEGE</a:t>
            </a:r>
            <a:b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HAVERI-581110</a:t>
            </a:r>
            <a:b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DEPARTMENT</a:t>
            </a:r>
            <a:br>
              <a:rPr 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OF</a:t>
            </a:r>
            <a:br>
              <a:rPr 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ELECTRONICS &amp; COMMUNICATION ENGINEERING</a:t>
            </a:r>
            <a:b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GB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Main Project</a:t>
            </a:r>
            <a:r>
              <a:rPr lang="en-GB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Presentation</a:t>
            </a:r>
            <a:b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on</a:t>
            </a:r>
            <a:b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AI-ENABLED SMART AGRICULTURE SYSTEM</a:t>
            </a:r>
            <a:r>
              <a:rPr 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  <a:b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000" u="sng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Presented by</a:t>
            </a:r>
            <a:br>
              <a:rPr lang="en-US" sz="2000" u="sng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20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ANNADANESHWAR C 		2GO19EC002</a:t>
            </a:r>
            <a:br>
              <a:rPr lang="en-IN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20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BHARATH KUMAR K		2GO19EC006</a:t>
            </a:r>
            <a:br>
              <a:rPr lang="en-IN" sz="20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IN" sz="20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HEMANTH U	    		2GO19EC007</a:t>
            </a:r>
            <a:br>
              <a:rPr lang="en-IN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20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ROHIT B A			2GO19EC025</a:t>
            </a:r>
            <a:br>
              <a:rPr 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u="sng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Under the guidance of</a:t>
            </a:r>
            <a:br>
              <a:rPr lang="en-US" sz="2000" u="sng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Prof. SUMANGALA G S </a:t>
            </a:r>
            <a:r>
              <a:rPr lang="en-U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 Tech</a:t>
            </a:r>
            <a:br>
              <a:rPr 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Assistant Professor</a:t>
            </a:r>
            <a:b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sz="20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 descr="à²µà²¿à²¶à³à²µà³à²¶à³à²µà²°à²¯à³à²¯ à²¤à²¾à²à²¤à³à²°à²¿à² à²µà²¿à²¶à³à²µà²µà²¿à²¦à³à²¯à²¾à²²à²¯, à²¬à³à²³à²à²¾à²µà²¿, à²à²°à³à²¨à²¾à²à², à²­à²¾à²°à²¤  | VTU â  Belgaum, Karnataka, India">
            <a:extLst>
              <a:ext uri="{FF2B5EF4-FFF2-40B4-BE49-F238E27FC236}">
                <a16:creationId xmlns:a16="http://schemas.microsoft.com/office/drawing/2014/main" id="{9717B2C4-A74A-70C2-1482-ABE3C7BD8FCC}"/>
              </a:ext>
            </a:extLst>
          </p:cNvPr>
          <p:cNvPicPr>
            <a:picLocks/>
          </p:cNvPicPr>
          <p:nvPr/>
        </p:nvPicPr>
        <p:blipFill>
          <a:blip r:embed="rId2" cstate="print"/>
          <a:srcRect/>
          <a:stretch/>
        </p:blipFill>
        <p:spPr>
          <a:xfrm>
            <a:off x="0" y="0"/>
            <a:ext cx="12191999" cy="104775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68607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52" hidden="1">
            <a:extLst>
              <a:ext uri="{FF2B5EF4-FFF2-40B4-BE49-F238E27FC236}">
                <a16:creationId xmlns:a16="http://schemas.microsoft.com/office/drawing/2014/main" id="{1AE4DED5-30C5-ECE3-24CC-486129C47725}"/>
              </a:ext>
            </a:extLst>
          </p:cNvPr>
          <p:cNvSpPr>
            <a:spLocks noSelect="1" noChangeShapeType="1"/>
          </p:cNvSpPr>
          <p:nvPr/>
        </p:nvSpPr>
        <p:spPr bwMode="auto">
          <a:xfrm>
            <a:off x="0" y="5842000"/>
            <a:ext cx="635000" cy="635000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5" name="Arrow: Pentagon 54">
            <a:extLst>
              <a:ext uri="{FF2B5EF4-FFF2-40B4-BE49-F238E27FC236}">
                <a16:creationId xmlns:a16="http://schemas.microsoft.com/office/drawing/2014/main" id="{2EFD7192-7B0E-F153-6785-4DEE1675F052}"/>
              </a:ext>
            </a:extLst>
          </p:cNvPr>
          <p:cNvSpPr/>
          <p:nvPr/>
        </p:nvSpPr>
        <p:spPr>
          <a:xfrm rot="5400000">
            <a:off x="10414099" y="111025"/>
            <a:ext cx="1012626" cy="790575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6BBCA154-8261-C9D3-923B-CE0F17DFDDF2}"/>
              </a:ext>
            </a:extLst>
          </p:cNvPr>
          <p:cNvSpPr/>
          <p:nvPr/>
        </p:nvSpPr>
        <p:spPr>
          <a:xfrm>
            <a:off x="10525124" y="0"/>
            <a:ext cx="790576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roadway" panose="04040905080B02020502" pitchFamily="82" charset="0"/>
              </a:rPr>
              <a:t>08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FFFDA86-0DB0-57ED-FC7C-57459D262211}"/>
              </a:ext>
            </a:extLst>
          </p:cNvPr>
          <p:cNvSpPr/>
          <p:nvPr/>
        </p:nvSpPr>
        <p:spPr>
          <a:xfrm>
            <a:off x="3883567" y="244702"/>
            <a:ext cx="4424866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u="sng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SOFTWARES REQUIRED</a:t>
            </a:r>
            <a:endParaRPr lang="en-IN" sz="2800" b="1" u="sng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F9EFCD3-BB88-D04F-7B46-2583EC8B891E}"/>
              </a:ext>
            </a:extLst>
          </p:cNvPr>
          <p:cNvSpPr txBox="1"/>
          <p:nvPr/>
        </p:nvSpPr>
        <p:spPr>
          <a:xfrm>
            <a:off x="1111393" y="1460608"/>
            <a:ext cx="10534262" cy="30596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2540" lvl="0" indent="-342900" algn="just">
              <a:lnSpc>
                <a:spcPct val="150000"/>
              </a:lnSpc>
              <a:spcAft>
                <a:spcPts val="465"/>
              </a:spcAft>
              <a:buFont typeface="Wingdings" panose="05000000000000000000" pitchFamily="2" charset="2"/>
              <a:buChar char="Ø"/>
            </a:pPr>
            <a:r>
              <a:rPr lang="en-IN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unga" panose="020B0502040204020203" pitchFamily="34" charset="0"/>
              </a:rPr>
              <a:t>Raspberry pi OS </a:t>
            </a:r>
            <a:endParaRPr lang="en-IN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unga" panose="020B0502040204020203" pitchFamily="34" charset="0"/>
            </a:endParaRPr>
          </a:p>
          <a:p>
            <a:pPr marL="342900" marR="2540" lvl="0" indent="-342900" algn="just">
              <a:lnSpc>
                <a:spcPct val="150000"/>
              </a:lnSpc>
              <a:spcAft>
                <a:spcPts val="465"/>
              </a:spcAft>
              <a:buFont typeface="Wingdings" panose="05000000000000000000" pitchFamily="2" charset="2"/>
              <a:buChar char="Ø"/>
            </a:pPr>
            <a:r>
              <a:rPr lang="en-IN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unga" panose="020B0502040204020203" pitchFamily="34" charset="0"/>
              </a:rPr>
              <a:t>Python</a:t>
            </a:r>
            <a:r>
              <a:rPr lang="en-IN" sz="2400" dirty="0">
                <a:latin typeface="Times New Roman" panose="02020603050405020304" pitchFamily="18" charset="0"/>
                <a:ea typeface="Calibri" panose="020F0502020204030204" pitchFamily="34" charset="0"/>
                <a:cs typeface="Tunga" panose="020B0502040204020203" pitchFamily="34" charset="0"/>
              </a:rPr>
              <a:t>    </a:t>
            </a:r>
          </a:p>
          <a:p>
            <a:pPr marL="534988" marR="2540" lvl="0" indent="-174625" algn="just">
              <a:lnSpc>
                <a:spcPct val="150000"/>
              </a:lnSpc>
              <a:spcAft>
                <a:spcPts val="465"/>
              </a:spcAft>
              <a:buFont typeface="Arial" panose="020B0604020202020204" pitchFamily="34" charset="0"/>
              <a:buChar char="•"/>
            </a:pPr>
            <a:r>
              <a:rPr lang="en-IN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unga" panose="020B0502040204020203" pitchFamily="34" charset="0"/>
              </a:rPr>
              <a:t>Open CV</a:t>
            </a:r>
            <a:endParaRPr lang="en-IN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unga" panose="020B0502040204020203" pitchFamily="34" charset="0"/>
            </a:endParaRPr>
          </a:p>
          <a:p>
            <a:pPr marL="342900" marR="2540" lvl="0" indent="-342900" algn="just">
              <a:lnSpc>
                <a:spcPct val="150000"/>
              </a:lnSpc>
              <a:spcAft>
                <a:spcPts val="465"/>
              </a:spcAft>
              <a:buFont typeface="Wingdings" panose="05000000000000000000" pitchFamily="2" charset="2"/>
              <a:buChar char="Ø"/>
            </a:pP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unga" panose="020B0502040204020203" pitchFamily="34" charset="0"/>
              </a:rPr>
              <a:t>Telegram </a:t>
            </a:r>
            <a:endParaRPr lang="en-IN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unga" panose="020B0502040204020203" pitchFamily="34" charset="0"/>
            </a:endParaRPr>
          </a:p>
          <a:p>
            <a:pPr marL="342900" marR="2540" lvl="0" indent="-342900" algn="just">
              <a:lnSpc>
                <a:spcPct val="150000"/>
              </a:lnSpc>
              <a:spcAft>
                <a:spcPts val="1550"/>
              </a:spcAft>
              <a:buFont typeface="Wingdings" panose="05000000000000000000" pitchFamily="2" charset="2"/>
              <a:buChar char="Ø"/>
            </a:pPr>
            <a:r>
              <a:rPr lang="en-IN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unga" panose="020B0502040204020203" pitchFamily="34" charset="0"/>
              </a:rPr>
              <a:t>OS: Windows </a:t>
            </a:r>
            <a:endParaRPr lang="en-IN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unga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1BF19E-FCF9-18B6-AA6B-D6E53600326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9155" y="2260607"/>
            <a:ext cx="1426845" cy="1492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F994075-4F08-E29C-6890-158C5BE6F46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71"/>
          <a:stretch/>
        </p:blipFill>
        <p:spPr bwMode="auto">
          <a:xfrm>
            <a:off x="5631447" y="4732235"/>
            <a:ext cx="1494155" cy="141732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F490836-889F-6252-3E18-67386CC0378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8360" y="1641324"/>
            <a:ext cx="4117340" cy="242443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0BDB6CC-EF69-11E9-4544-A518409381D0}"/>
              </a:ext>
            </a:extLst>
          </p:cNvPr>
          <p:cNvSpPr txBox="1"/>
          <p:nvPr/>
        </p:nvSpPr>
        <p:spPr>
          <a:xfrm>
            <a:off x="7198360" y="4031757"/>
            <a:ext cx="4117340" cy="4633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70510" algn="ctr">
              <a:lnSpc>
                <a:spcPct val="150000"/>
              </a:lnSpc>
              <a:spcAft>
                <a:spcPts val="465"/>
              </a:spcAft>
            </a:pPr>
            <a:r>
              <a:rPr lang="en-I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unga" panose="020B0502040204020203" pitchFamily="34" charset="0"/>
              </a:rPr>
              <a:t>Raspberry pi user interface</a:t>
            </a:r>
            <a:endParaRPr lang="en-IN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unga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3395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52" hidden="1">
            <a:extLst>
              <a:ext uri="{FF2B5EF4-FFF2-40B4-BE49-F238E27FC236}">
                <a16:creationId xmlns:a16="http://schemas.microsoft.com/office/drawing/2014/main" id="{1AE4DED5-30C5-ECE3-24CC-486129C47725}"/>
              </a:ext>
            </a:extLst>
          </p:cNvPr>
          <p:cNvSpPr>
            <a:spLocks noSelect="1" noChangeShapeType="1"/>
          </p:cNvSpPr>
          <p:nvPr/>
        </p:nvSpPr>
        <p:spPr bwMode="auto">
          <a:xfrm>
            <a:off x="0" y="5842000"/>
            <a:ext cx="635000" cy="635000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5" name="Arrow: Pentagon 54">
            <a:extLst>
              <a:ext uri="{FF2B5EF4-FFF2-40B4-BE49-F238E27FC236}">
                <a16:creationId xmlns:a16="http://schemas.microsoft.com/office/drawing/2014/main" id="{2EFD7192-7B0E-F153-6785-4DEE1675F052}"/>
              </a:ext>
            </a:extLst>
          </p:cNvPr>
          <p:cNvSpPr/>
          <p:nvPr/>
        </p:nvSpPr>
        <p:spPr>
          <a:xfrm rot="5400000">
            <a:off x="10414099" y="111025"/>
            <a:ext cx="1012626" cy="790575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6BBCA154-8261-C9D3-923B-CE0F17DFDDF2}"/>
              </a:ext>
            </a:extLst>
          </p:cNvPr>
          <p:cNvSpPr/>
          <p:nvPr/>
        </p:nvSpPr>
        <p:spPr>
          <a:xfrm>
            <a:off x="10525124" y="0"/>
            <a:ext cx="790576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roadway" panose="04040905080B02020502" pitchFamily="82" charset="0"/>
              </a:rPr>
              <a:t>09</a:t>
            </a:r>
            <a:endParaRPr lang="en-US" sz="36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roadway" panose="04040905080B02020502" pitchFamily="82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E844F21-EC67-794C-CEED-457181096CF5}"/>
              </a:ext>
            </a:extLst>
          </p:cNvPr>
          <p:cNvSpPr/>
          <p:nvPr/>
        </p:nvSpPr>
        <p:spPr>
          <a:xfrm>
            <a:off x="4500871" y="123262"/>
            <a:ext cx="3153427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u="sng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METHODOLOGY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96B3A51-B8A6-6175-82BC-933BE5DE9B3D}"/>
              </a:ext>
            </a:extLst>
          </p:cNvPr>
          <p:cNvGrpSpPr/>
          <p:nvPr/>
        </p:nvGrpSpPr>
        <p:grpSpPr>
          <a:xfrm>
            <a:off x="2746557" y="646331"/>
            <a:ext cx="6462758" cy="5952931"/>
            <a:chOff x="2746557" y="646331"/>
            <a:chExt cx="6462758" cy="5952931"/>
          </a:xfrm>
        </p:grpSpPr>
        <p:sp>
          <p:nvSpPr>
            <p:cNvPr id="10" name="Rectangle 21">
              <a:extLst>
                <a:ext uri="{FF2B5EF4-FFF2-40B4-BE49-F238E27FC236}">
                  <a16:creationId xmlns:a16="http://schemas.microsoft.com/office/drawing/2014/main" id="{60C4A574-B004-FF27-80E9-5582941FB6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74348" y="1195874"/>
              <a:ext cx="977900" cy="36353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6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Camera</a:t>
              </a:r>
              <a:endParaRPr kumimoji="0" lang="en-US" alt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88C9F927-D6DC-D118-CC09-58E905F0F88F}"/>
                </a:ext>
              </a:extLst>
            </p:cNvPr>
            <p:cNvGrpSpPr/>
            <p:nvPr/>
          </p:nvGrpSpPr>
          <p:grpSpPr>
            <a:xfrm>
              <a:off x="3144416" y="1559412"/>
              <a:ext cx="5527144" cy="4756945"/>
              <a:chOff x="3144416" y="1559412"/>
              <a:chExt cx="5527144" cy="4756945"/>
            </a:xfrm>
          </p:grpSpPr>
          <p:sp>
            <p:nvSpPr>
              <p:cNvPr id="3" name="Rectangle 18">
                <a:extLst>
                  <a:ext uri="{FF2B5EF4-FFF2-40B4-BE49-F238E27FC236}">
                    <a16:creationId xmlns:a16="http://schemas.microsoft.com/office/drawing/2014/main" id="{4D5650C6-4635-3569-B6F1-A2E7064263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87023" y="1784201"/>
                <a:ext cx="1352550" cy="2441575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altLang="en-US" sz="16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lang="en-US" altLang="en-US" sz="1600" b="1" dirty="0"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altLang="en-US" sz="16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lang="en-US" altLang="en-US" sz="1600" b="1" dirty="0"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altLang="en-US" sz="16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6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Raspberry Pi</a:t>
                </a:r>
                <a:endParaRPr kumimoji="0" lang="en-US" altLang="en-US" sz="105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altLang="en-US" sz="28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5" name="Rectangle 17">
                <a:extLst>
                  <a:ext uri="{FF2B5EF4-FFF2-40B4-BE49-F238E27FC236}">
                    <a16:creationId xmlns:a16="http://schemas.microsoft.com/office/drawing/2014/main" id="{A43D8C53-2F50-4640-22C9-BA683C7E76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48685" y="3376702"/>
                <a:ext cx="1279525" cy="794700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6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Machine learning algorithm</a:t>
                </a:r>
                <a:endParaRPr kumimoji="0" lang="en-US" altLang="en-US" sz="28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6" name="Rectangle 20">
                <a:extLst>
                  <a:ext uri="{FF2B5EF4-FFF2-40B4-BE49-F238E27FC236}">
                    <a16:creationId xmlns:a16="http://schemas.microsoft.com/office/drawing/2014/main" id="{0EEB501F-C304-8A50-0DE0-96C2FEE9E0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01470" y="4532798"/>
                <a:ext cx="1323975" cy="363537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altLang="en-US" sz="1600" b="1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IOT</a:t>
                </a:r>
                <a:endParaRPr kumimoji="0" lang="en-US" altLang="en-US" sz="28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7" name="Rectangle 16">
                <a:extLst>
                  <a:ext uri="{FF2B5EF4-FFF2-40B4-BE49-F238E27FC236}">
                    <a16:creationId xmlns:a16="http://schemas.microsoft.com/office/drawing/2014/main" id="{90B9471E-46FF-2A37-F71C-C293859FC4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48685" y="2254434"/>
                <a:ext cx="1279525" cy="613532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6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Moisture sensor</a:t>
                </a:r>
                <a:endParaRPr kumimoji="0" lang="en-US" altLang="en-US" sz="36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8" name="Rectangle 15">
                <a:extLst>
                  <a:ext uri="{FF2B5EF4-FFF2-40B4-BE49-F238E27FC236}">
                    <a16:creationId xmlns:a16="http://schemas.microsoft.com/office/drawing/2014/main" id="{14A4B6F9-1EE5-278C-FBAF-BBA8ABC43E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352348" y="3098552"/>
                <a:ext cx="1285875" cy="415925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4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Motor</a:t>
                </a:r>
                <a:endParaRPr kumimoji="0" lang="en-US" altLang="en-US" sz="32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1" name="AutoShape 19">
                <a:extLst>
                  <a:ext uri="{FF2B5EF4-FFF2-40B4-BE49-F238E27FC236}">
                    <a16:creationId xmlns:a16="http://schemas.microsoft.com/office/drawing/2014/main" id="{301C0004-42A1-C819-9093-2C1B8E31243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077585" y="4257764"/>
                <a:ext cx="0" cy="257175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 type="triangl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IN" sz="2800" b="1"/>
              </a:p>
            </p:txBody>
          </p:sp>
          <p:sp>
            <p:nvSpPr>
              <p:cNvPr id="12" name="Rectangle 3">
                <a:extLst>
                  <a:ext uri="{FF2B5EF4-FFF2-40B4-BE49-F238E27FC236}">
                    <a16:creationId xmlns:a16="http://schemas.microsoft.com/office/drawing/2014/main" id="{5E400C2A-BF7D-479E-DCA9-15200A2384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47427" y="5754519"/>
                <a:ext cx="1360488" cy="538163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600" b="1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System With Web app</a:t>
                </a:r>
                <a:endParaRPr kumimoji="0" lang="en-US" altLang="en-US" sz="28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3" name="AutoShape 13">
                <a:extLst>
                  <a:ext uri="{FF2B5EF4-FFF2-40B4-BE49-F238E27FC236}">
                    <a16:creationId xmlns:a16="http://schemas.microsoft.com/office/drawing/2014/main" id="{0401F793-8EB9-3110-62E0-D4D373C8947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734560" y="2549263"/>
                <a:ext cx="647700" cy="0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IN" sz="2800" b="1"/>
              </a:p>
            </p:txBody>
          </p:sp>
          <p:sp>
            <p:nvSpPr>
              <p:cNvPr id="14" name="Rectangle 2">
                <a:extLst>
                  <a:ext uri="{FF2B5EF4-FFF2-40B4-BE49-F238E27FC236}">
                    <a16:creationId xmlns:a16="http://schemas.microsoft.com/office/drawing/2014/main" id="{B1022039-F556-9036-6FB5-76B1E06101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44416" y="5754519"/>
                <a:ext cx="1666424" cy="56183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6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IOT Communicator</a:t>
                </a:r>
                <a:endParaRPr kumimoji="0" lang="en-US" altLang="en-US" sz="28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5" name="AutoShape 1">
                <a:extLst>
                  <a:ext uri="{FF2B5EF4-FFF2-40B4-BE49-F238E27FC236}">
                    <a16:creationId xmlns:a16="http://schemas.microsoft.com/office/drawing/2014/main" id="{63E2F56C-75DD-8811-EE25-C3D2CD4ACCA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10840" y="6023600"/>
                <a:ext cx="636587" cy="0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IN" sz="2800" b="1"/>
              </a:p>
            </p:txBody>
          </p:sp>
          <p:sp>
            <p:nvSpPr>
              <p:cNvPr id="18" name="Rectangle 10">
                <a:extLst>
                  <a:ext uri="{FF2B5EF4-FFF2-40B4-BE49-F238E27FC236}">
                    <a16:creationId xmlns:a16="http://schemas.microsoft.com/office/drawing/2014/main" id="{11336D00-0943-4378-7498-E7C5A01284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385685" y="2215401"/>
                <a:ext cx="1285875" cy="328613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600" b="1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Buzzer</a:t>
                </a:r>
                <a:endParaRPr kumimoji="0" lang="en-US" altLang="en-US" sz="28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9" name="AutoShape 9">
                <a:extLst>
                  <a:ext uri="{FF2B5EF4-FFF2-40B4-BE49-F238E27FC236}">
                    <a16:creationId xmlns:a16="http://schemas.microsoft.com/office/drawing/2014/main" id="{C043FABC-F065-1A9F-4BA2-AC483AEAF7D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739573" y="2398769"/>
                <a:ext cx="646112" cy="0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IN" sz="2800" b="1"/>
              </a:p>
            </p:txBody>
          </p:sp>
          <p:sp>
            <p:nvSpPr>
              <p:cNvPr id="20" name="AutoShape 8">
                <a:extLst>
                  <a:ext uri="{FF2B5EF4-FFF2-40B4-BE49-F238E27FC236}">
                    <a16:creationId xmlns:a16="http://schemas.microsoft.com/office/drawing/2014/main" id="{9CE28469-E1EE-87D9-A312-B9B26A69CCE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077585" y="1559412"/>
                <a:ext cx="0" cy="195262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IN" sz="2800" b="1"/>
              </a:p>
            </p:txBody>
          </p:sp>
          <p:sp>
            <p:nvSpPr>
              <p:cNvPr id="22" name="AutoShape 6">
                <a:extLst>
                  <a:ext uri="{FF2B5EF4-FFF2-40B4-BE49-F238E27FC236}">
                    <a16:creationId xmlns:a16="http://schemas.microsoft.com/office/drawing/2014/main" id="{B401B5F1-37B4-D64C-BA7F-A665A95CB71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739573" y="3308893"/>
                <a:ext cx="612775" cy="0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IN" sz="2800" b="1"/>
              </a:p>
            </p:txBody>
          </p:sp>
          <p:sp>
            <p:nvSpPr>
              <p:cNvPr id="23" name="AutoShape 5">
                <a:extLst>
                  <a:ext uri="{FF2B5EF4-FFF2-40B4-BE49-F238E27FC236}">
                    <a16:creationId xmlns:a16="http://schemas.microsoft.com/office/drawing/2014/main" id="{32957846-91B0-14AA-EA4F-7F7F9630160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4734560" y="3703566"/>
                <a:ext cx="650875" cy="0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 type="triangl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IN" sz="2800" b="1" dirty="0"/>
              </a:p>
            </p:txBody>
          </p:sp>
          <p:sp>
            <p:nvSpPr>
              <p:cNvPr id="25" name="AutoShape 2">
                <a:extLst>
                  <a:ext uri="{FF2B5EF4-FFF2-40B4-BE49-F238E27FC236}">
                    <a16:creationId xmlns:a16="http://schemas.microsoft.com/office/drawing/2014/main" id="{B7A90FD4-34D5-F642-D670-2AE0ADE12E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81190" y="4535290"/>
                <a:ext cx="417497" cy="1781067"/>
              </a:xfrm>
              <a:prstGeom prst="curvedLeftArrow">
                <a:avLst>
                  <a:gd name="adj1" fmla="val 85714"/>
                  <a:gd name="adj2" fmla="val 159084"/>
                  <a:gd name="adj3" fmla="val 33333"/>
                </a:avLst>
              </a:prstGeom>
              <a:solidFill>
                <a:srgbClr val="8064A2"/>
              </a:solidFill>
              <a:ln w="38100">
                <a:solidFill>
                  <a:srgbClr val="F2F2F2"/>
                </a:solidFill>
                <a:miter lim="800000"/>
                <a:headEnd/>
                <a:tailEnd/>
              </a:ln>
              <a:effectLst>
                <a:outerShdw dist="28398" dir="3806097" algn="ctr" rotWithShape="0">
                  <a:srgbClr val="3F3151">
                    <a:alpha val="50000"/>
                  </a:srgb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IN" sz="2800" b="1"/>
              </a:p>
            </p:txBody>
          </p:sp>
        </p:grp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C3C4887-A875-DF7C-439A-4BAD3BF05588}"/>
                </a:ext>
              </a:extLst>
            </p:cNvPr>
            <p:cNvSpPr/>
            <p:nvPr/>
          </p:nvSpPr>
          <p:spPr>
            <a:xfrm>
              <a:off x="2746557" y="646331"/>
              <a:ext cx="6462758" cy="5952931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41D0D171-6528-E205-0BCC-E1520A47235F}"/>
              </a:ext>
            </a:extLst>
          </p:cNvPr>
          <p:cNvSpPr txBox="1"/>
          <p:nvPr/>
        </p:nvSpPr>
        <p:spPr>
          <a:xfrm>
            <a:off x="2386304" y="667777"/>
            <a:ext cx="2894822" cy="4633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just">
              <a:lnSpc>
                <a:spcPct val="150000"/>
              </a:lnSpc>
              <a:spcAft>
                <a:spcPts val="800"/>
              </a:spcAft>
            </a:pPr>
            <a:r>
              <a:rPr lang="en-IN" sz="1800" b="1" u="sng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unga" panose="020B0502040204020203" pitchFamily="34" charset="0"/>
              </a:rPr>
              <a:t>BLOCK DIAGRAM:</a:t>
            </a:r>
            <a:endParaRPr lang="en-IN" sz="1400" u="sng" dirty="0">
              <a:effectLst/>
              <a:latin typeface="Calibri" panose="020F0502020204030204" pitchFamily="34" charset="0"/>
              <a:ea typeface="Calibri" panose="020F0502020204030204" pitchFamily="34" charset="0"/>
              <a:cs typeface="Tunga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3507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>
            <a:extLst>
              <a:ext uri="{FF2B5EF4-FFF2-40B4-BE49-F238E27FC236}">
                <a16:creationId xmlns:a16="http://schemas.microsoft.com/office/drawing/2014/main" id="{23508366-A700-1BFA-AC04-B21B64A595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8274" y="609713"/>
            <a:ext cx="9235283" cy="6252105"/>
          </a:xfrm>
          <a:prstGeom prst="rect">
            <a:avLst/>
          </a:prstGeom>
        </p:spPr>
      </p:pic>
      <p:sp>
        <p:nvSpPr>
          <p:cNvPr id="4" name="AutoShape 52" hidden="1">
            <a:extLst>
              <a:ext uri="{FF2B5EF4-FFF2-40B4-BE49-F238E27FC236}">
                <a16:creationId xmlns:a16="http://schemas.microsoft.com/office/drawing/2014/main" id="{1AE4DED5-30C5-ECE3-24CC-486129C47725}"/>
              </a:ext>
            </a:extLst>
          </p:cNvPr>
          <p:cNvSpPr>
            <a:spLocks noSelect="1" noChangeShapeType="1"/>
          </p:cNvSpPr>
          <p:nvPr/>
        </p:nvSpPr>
        <p:spPr bwMode="auto">
          <a:xfrm>
            <a:off x="0" y="5842000"/>
            <a:ext cx="635000" cy="635000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5" name="Arrow: Pentagon 54">
            <a:extLst>
              <a:ext uri="{FF2B5EF4-FFF2-40B4-BE49-F238E27FC236}">
                <a16:creationId xmlns:a16="http://schemas.microsoft.com/office/drawing/2014/main" id="{2EFD7192-7B0E-F153-6785-4DEE1675F052}"/>
              </a:ext>
            </a:extLst>
          </p:cNvPr>
          <p:cNvSpPr/>
          <p:nvPr/>
        </p:nvSpPr>
        <p:spPr>
          <a:xfrm rot="5400000">
            <a:off x="10414099" y="111025"/>
            <a:ext cx="1012626" cy="790575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6BBCA154-8261-C9D3-923B-CE0F17DFDDF2}"/>
              </a:ext>
            </a:extLst>
          </p:cNvPr>
          <p:cNvSpPr/>
          <p:nvPr/>
        </p:nvSpPr>
        <p:spPr>
          <a:xfrm>
            <a:off x="10525124" y="0"/>
            <a:ext cx="790576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roadway" panose="04040905080B02020502" pitchFamily="82" charset="0"/>
              </a:rPr>
              <a:t>10</a:t>
            </a:r>
            <a:endParaRPr lang="en-US" sz="36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roadway" panose="04040905080B02020502" pitchFamily="82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E844F21-EC67-794C-CEED-457181096CF5}"/>
              </a:ext>
            </a:extLst>
          </p:cNvPr>
          <p:cNvSpPr/>
          <p:nvPr/>
        </p:nvSpPr>
        <p:spPr>
          <a:xfrm>
            <a:off x="4519286" y="86493"/>
            <a:ext cx="3153428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u="sng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METHODOLOGY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F2D4360-651D-E348-9D10-20E16CF1B33A}"/>
              </a:ext>
            </a:extLst>
          </p:cNvPr>
          <p:cNvSpPr txBox="1"/>
          <p:nvPr/>
        </p:nvSpPr>
        <p:spPr>
          <a:xfrm>
            <a:off x="1368274" y="812571"/>
            <a:ext cx="609755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FLOW CHART:</a:t>
            </a:r>
          </a:p>
        </p:txBody>
      </p:sp>
    </p:spTree>
    <p:extLst>
      <p:ext uri="{BB962C8B-B14F-4D97-AF65-F5344CB8AC3E}">
        <p14:creationId xmlns:p14="http://schemas.microsoft.com/office/powerpoint/2010/main" val="1073002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52" hidden="1">
            <a:extLst>
              <a:ext uri="{FF2B5EF4-FFF2-40B4-BE49-F238E27FC236}">
                <a16:creationId xmlns:a16="http://schemas.microsoft.com/office/drawing/2014/main" id="{1AE4DED5-30C5-ECE3-24CC-486129C47725}"/>
              </a:ext>
            </a:extLst>
          </p:cNvPr>
          <p:cNvSpPr>
            <a:spLocks noSelect="1" noChangeShapeType="1"/>
          </p:cNvSpPr>
          <p:nvPr/>
        </p:nvSpPr>
        <p:spPr bwMode="auto">
          <a:xfrm>
            <a:off x="0" y="5842000"/>
            <a:ext cx="635000" cy="635000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5" name="Arrow: Pentagon 54">
            <a:extLst>
              <a:ext uri="{FF2B5EF4-FFF2-40B4-BE49-F238E27FC236}">
                <a16:creationId xmlns:a16="http://schemas.microsoft.com/office/drawing/2014/main" id="{2EFD7192-7B0E-F153-6785-4DEE1675F052}"/>
              </a:ext>
            </a:extLst>
          </p:cNvPr>
          <p:cNvSpPr/>
          <p:nvPr/>
        </p:nvSpPr>
        <p:spPr>
          <a:xfrm rot="5400000">
            <a:off x="10414099" y="111025"/>
            <a:ext cx="1012626" cy="790575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6BBCA154-8261-C9D3-923B-CE0F17DFDDF2}"/>
              </a:ext>
            </a:extLst>
          </p:cNvPr>
          <p:cNvSpPr/>
          <p:nvPr/>
        </p:nvSpPr>
        <p:spPr>
          <a:xfrm>
            <a:off x="10525124" y="0"/>
            <a:ext cx="790576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roadway" panose="04040905080B02020502" pitchFamily="82" charset="0"/>
              </a:rPr>
              <a:t>11</a:t>
            </a:r>
            <a:endParaRPr lang="en-US" sz="36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roadway" panose="04040905080B02020502" pitchFamily="82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E844F21-EC67-794C-CEED-457181096CF5}"/>
              </a:ext>
            </a:extLst>
          </p:cNvPr>
          <p:cNvSpPr/>
          <p:nvPr/>
        </p:nvSpPr>
        <p:spPr>
          <a:xfrm>
            <a:off x="4519286" y="123111"/>
            <a:ext cx="3153428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u="sng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METHODOLOGY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EFC3F2A-71AB-B2A5-5AA4-B7686D716EC3}"/>
              </a:ext>
            </a:extLst>
          </p:cNvPr>
          <p:cNvGrpSpPr/>
          <p:nvPr/>
        </p:nvGrpSpPr>
        <p:grpSpPr>
          <a:xfrm>
            <a:off x="1523011" y="2284218"/>
            <a:ext cx="9145978" cy="2289564"/>
            <a:chOff x="1851908" y="2284218"/>
            <a:chExt cx="9145978" cy="228956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4AF56CC-CD44-5949-A87A-7E396427B8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37" t="36337" b="22452"/>
            <a:stretch/>
          </p:blipFill>
          <p:spPr bwMode="auto">
            <a:xfrm>
              <a:off x="4686698" y="2284218"/>
              <a:ext cx="6311188" cy="2289564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0BB63BD-FBD8-6604-9D1A-644877E9884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51908" y="2536566"/>
              <a:ext cx="2834790" cy="1784868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9CB04B0F-79E6-31DB-E7E7-5A208FC74852}"/>
              </a:ext>
            </a:extLst>
          </p:cNvPr>
          <p:cNvSpPr txBox="1"/>
          <p:nvPr/>
        </p:nvSpPr>
        <p:spPr>
          <a:xfrm>
            <a:off x="4357801" y="5110456"/>
            <a:ext cx="6097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Fig: Animal detection using DNN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04913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7DD0F4F-F707-AD50-BE83-70B17EAC06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7373" y="1270583"/>
            <a:ext cx="5202338" cy="4316834"/>
          </a:xfrm>
          <a:prstGeom prst="rect">
            <a:avLst/>
          </a:prstGeom>
        </p:spPr>
      </p:pic>
      <p:sp>
        <p:nvSpPr>
          <p:cNvPr id="4" name="AutoShape 52" hidden="1">
            <a:extLst>
              <a:ext uri="{FF2B5EF4-FFF2-40B4-BE49-F238E27FC236}">
                <a16:creationId xmlns:a16="http://schemas.microsoft.com/office/drawing/2014/main" id="{1AE4DED5-30C5-ECE3-24CC-486129C47725}"/>
              </a:ext>
            </a:extLst>
          </p:cNvPr>
          <p:cNvSpPr>
            <a:spLocks noSelect="1" noChangeShapeType="1"/>
          </p:cNvSpPr>
          <p:nvPr/>
        </p:nvSpPr>
        <p:spPr bwMode="auto">
          <a:xfrm>
            <a:off x="0" y="5842000"/>
            <a:ext cx="635000" cy="635000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5" name="Arrow: Pentagon 54">
            <a:extLst>
              <a:ext uri="{FF2B5EF4-FFF2-40B4-BE49-F238E27FC236}">
                <a16:creationId xmlns:a16="http://schemas.microsoft.com/office/drawing/2014/main" id="{2EFD7192-7B0E-F153-6785-4DEE1675F052}"/>
              </a:ext>
            </a:extLst>
          </p:cNvPr>
          <p:cNvSpPr/>
          <p:nvPr/>
        </p:nvSpPr>
        <p:spPr>
          <a:xfrm rot="5400000">
            <a:off x="10414099" y="111025"/>
            <a:ext cx="1012626" cy="790575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6BBCA154-8261-C9D3-923B-CE0F17DFDDF2}"/>
              </a:ext>
            </a:extLst>
          </p:cNvPr>
          <p:cNvSpPr/>
          <p:nvPr/>
        </p:nvSpPr>
        <p:spPr>
          <a:xfrm>
            <a:off x="10525124" y="0"/>
            <a:ext cx="790576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roadway" panose="04040905080B02020502" pitchFamily="82" charset="0"/>
              </a:rPr>
              <a:t>12</a:t>
            </a:r>
            <a:endParaRPr lang="en-US" sz="36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roadway" panose="04040905080B02020502" pitchFamily="82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E844F21-EC67-794C-CEED-457181096CF5}"/>
              </a:ext>
            </a:extLst>
          </p:cNvPr>
          <p:cNvSpPr/>
          <p:nvPr/>
        </p:nvSpPr>
        <p:spPr>
          <a:xfrm>
            <a:off x="4519286" y="123111"/>
            <a:ext cx="3153428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u="sng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METHODOLOGY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8CB7074-2F63-F45F-54CF-6ACC05D8CB1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32150" y="1729800"/>
            <a:ext cx="5943018" cy="337404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145D002-EA88-605D-B206-983F7D1AAD7D}"/>
              </a:ext>
            </a:extLst>
          </p:cNvPr>
          <p:cNvSpPr txBox="1"/>
          <p:nvPr/>
        </p:nvSpPr>
        <p:spPr>
          <a:xfrm>
            <a:off x="188074" y="5458409"/>
            <a:ext cx="6387094" cy="4577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27710" marR="116205" indent="186690">
              <a:lnSpc>
                <a:spcPct val="150000"/>
              </a:lnSpc>
              <a:spcAft>
                <a:spcPts val="1110"/>
              </a:spcAft>
            </a:pPr>
            <a:r>
              <a:rPr lang="en-IN" sz="18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unga" panose="020B0502040204020203" pitchFamily="34" charset="0"/>
              </a:rPr>
              <a:t>Fig: Data Flow Diagram for the pre-processing module.</a:t>
            </a:r>
            <a:endParaRPr lang="en-IN" sz="1600" dirty="0">
              <a:effectLst/>
              <a:latin typeface="Arial" panose="020B0604020202020204" pitchFamily="34" charset="0"/>
              <a:ea typeface="Arial" panose="020B0604020202020204" pitchFamily="34" charset="0"/>
              <a:cs typeface="Tunga" panose="020B0502040204020203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3B797D-91D2-5D75-06A8-DAE21E360061}"/>
              </a:ext>
            </a:extLst>
          </p:cNvPr>
          <p:cNvSpPr txBox="1"/>
          <p:nvPr/>
        </p:nvSpPr>
        <p:spPr>
          <a:xfrm>
            <a:off x="7603351" y="5458409"/>
            <a:ext cx="3450382" cy="4577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70510" algn="ctr">
              <a:lnSpc>
                <a:spcPct val="150000"/>
              </a:lnSpc>
              <a:spcAft>
                <a:spcPts val="595"/>
              </a:spcAft>
            </a:pPr>
            <a:r>
              <a:rPr lang="en-IN" sz="18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unga" panose="020B0502040204020203" pitchFamily="34" charset="0"/>
              </a:rPr>
              <a:t>Fig : CNN Process</a:t>
            </a:r>
            <a:endParaRPr lang="en-IN" sz="1600" dirty="0">
              <a:effectLst/>
              <a:latin typeface="Arial" panose="020B0604020202020204" pitchFamily="34" charset="0"/>
              <a:ea typeface="Arial" panose="020B0604020202020204" pitchFamily="34" charset="0"/>
              <a:cs typeface="Tunga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7929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52" hidden="1">
            <a:extLst>
              <a:ext uri="{FF2B5EF4-FFF2-40B4-BE49-F238E27FC236}">
                <a16:creationId xmlns:a16="http://schemas.microsoft.com/office/drawing/2014/main" id="{1AE4DED5-30C5-ECE3-24CC-486129C47725}"/>
              </a:ext>
            </a:extLst>
          </p:cNvPr>
          <p:cNvSpPr>
            <a:spLocks noSelect="1" noChangeShapeType="1"/>
          </p:cNvSpPr>
          <p:nvPr/>
        </p:nvSpPr>
        <p:spPr bwMode="auto">
          <a:xfrm>
            <a:off x="0" y="5842000"/>
            <a:ext cx="635000" cy="635000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5" name="Arrow: Pentagon 54">
            <a:extLst>
              <a:ext uri="{FF2B5EF4-FFF2-40B4-BE49-F238E27FC236}">
                <a16:creationId xmlns:a16="http://schemas.microsoft.com/office/drawing/2014/main" id="{2EFD7192-7B0E-F153-6785-4DEE1675F052}"/>
              </a:ext>
            </a:extLst>
          </p:cNvPr>
          <p:cNvSpPr/>
          <p:nvPr/>
        </p:nvSpPr>
        <p:spPr>
          <a:xfrm rot="5400000">
            <a:off x="10414099" y="111025"/>
            <a:ext cx="1012626" cy="790575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6BBCA154-8261-C9D3-923B-CE0F17DFDDF2}"/>
              </a:ext>
            </a:extLst>
          </p:cNvPr>
          <p:cNvSpPr/>
          <p:nvPr/>
        </p:nvSpPr>
        <p:spPr>
          <a:xfrm>
            <a:off x="10525124" y="0"/>
            <a:ext cx="790576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roadway" panose="04040905080B02020502" pitchFamily="82" charset="0"/>
              </a:rPr>
              <a:t>13</a:t>
            </a:r>
            <a:endParaRPr lang="en-US" sz="36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roadway" panose="04040905080B02020502" pitchFamily="82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E844F21-EC67-794C-CEED-457181096CF5}"/>
              </a:ext>
            </a:extLst>
          </p:cNvPr>
          <p:cNvSpPr/>
          <p:nvPr/>
        </p:nvSpPr>
        <p:spPr>
          <a:xfrm>
            <a:off x="4433014" y="61555"/>
            <a:ext cx="3153428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u="sng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METHODOLOGY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D8C6D4A-42A5-8157-02EF-A25EA640BD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8031" y="584775"/>
            <a:ext cx="6643395" cy="62732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F4EB41D-D5DF-4F9C-879C-5F5EAFE25325}"/>
              </a:ext>
            </a:extLst>
          </p:cNvPr>
          <p:cNvSpPr txBox="1"/>
          <p:nvPr/>
        </p:nvSpPr>
        <p:spPr>
          <a:xfrm>
            <a:off x="1602372" y="1374823"/>
            <a:ext cx="294147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CIRCUIT DIAGRAM:</a:t>
            </a:r>
          </a:p>
        </p:txBody>
      </p:sp>
    </p:spTree>
    <p:extLst>
      <p:ext uri="{BB962C8B-B14F-4D97-AF65-F5344CB8AC3E}">
        <p14:creationId xmlns:p14="http://schemas.microsoft.com/office/powerpoint/2010/main" val="1677697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52" hidden="1">
            <a:extLst>
              <a:ext uri="{FF2B5EF4-FFF2-40B4-BE49-F238E27FC236}">
                <a16:creationId xmlns:a16="http://schemas.microsoft.com/office/drawing/2014/main" id="{1AE4DED5-30C5-ECE3-24CC-486129C47725}"/>
              </a:ext>
            </a:extLst>
          </p:cNvPr>
          <p:cNvSpPr>
            <a:spLocks noSelect="1" noChangeShapeType="1"/>
          </p:cNvSpPr>
          <p:nvPr/>
        </p:nvSpPr>
        <p:spPr bwMode="auto">
          <a:xfrm>
            <a:off x="0" y="5842000"/>
            <a:ext cx="635000" cy="635000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5" name="Arrow: Pentagon 54">
            <a:extLst>
              <a:ext uri="{FF2B5EF4-FFF2-40B4-BE49-F238E27FC236}">
                <a16:creationId xmlns:a16="http://schemas.microsoft.com/office/drawing/2014/main" id="{2EFD7192-7B0E-F153-6785-4DEE1675F052}"/>
              </a:ext>
            </a:extLst>
          </p:cNvPr>
          <p:cNvSpPr/>
          <p:nvPr/>
        </p:nvSpPr>
        <p:spPr>
          <a:xfrm rot="5400000">
            <a:off x="10414099" y="111025"/>
            <a:ext cx="1012626" cy="790575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6BBCA154-8261-C9D3-923B-CE0F17DFDDF2}"/>
              </a:ext>
            </a:extLst>
          </p:cNvPr>
          <p:cNvSpPr/>
          <p:nvPr/>
        </p:nvSpPr>
        <p:spPr>
          <a:xfrm>
            <a:off x="10525124" y="0"/>
            <a:ext cx="790576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roadway" panose="04040905080B02020502" pitchFamily="82" charset="0"/>
              </a:rPr>
              <a:t>14</a:t>
            </a:r>
            <a:endParaRPr lang="en-US" sz="36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roadway" panose="04040905080B02020502" pitchFamily="82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E844F21-EC67-794C-CEED-457181096CF5}"/>
              </a:ext>
            </a:extLst>
          </p:cNvPr>
          <p:cNvSpPr/>
          <p:nvPr/>
        </p:nvSpPr>
        <p:spPr>
          <a:xfrm>
            <a:off x="3633562" y="123111"/>
            <a:ext cx="492487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u="sng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RESULTS AND DISCUSSION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BF2314-3420-E48B-F777-D33E48B171E3}"/>
              </a:ext>
            </a:extLst>
          </p:cNvPr>
          <p:cNvSpPr txBox="1"/>
          <p:nvPr/>
        </p:nvSpPr>
        <p:spPr>
          <a:xfrm>
            <a:off x="1108012" y="1117402"/>
            <a:ext cx="2390968" cy="3684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70510">
              <a:lnSpc>
                <a:spcPct val="107000"/>
              </a:lnSpc>
              <a:spcAft>
                <a:spcPts val="800"/>
              </a:spcAft>
            </a:pPr>
            <a:r>
              <a:rPr lang="en-US" sz="1800" b="1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unga" panose="020B0502040204020203" pitchFamily="34" charset="0"/>
              </a:rPr>
              <a:t>OUR MODEL:</a:t>
            </a:r>
            <a:endParaRPr lang="en-IN" sz="1400" dirty="0">
              <a:effectLst/>
              <a:latin typeface="Arial" panose="020B0604020202020204" pitchFamily="34" charset="0"/>
              <a:ea typeface="Arial" panose="020B0604020202020204" pitchFamily="34" charset="0"/>
              <a:cs typeface="Tunga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CC4A6F-6619-11A9-9C01-E53E4C0DCF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2897" y="1117402"/>
            <a:ext cx="9206204" cy="5178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581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52" hidden="1">
            <a:extLst>
              <a:ext uri="{FF2B5EF4-FFF2-40B4-BE49-F238E27FC236}">
                <a16:creationId xmlns:a16="http://schemas.microsoft.com/office/drawing/2014/main" id="{1AE4DED5-30C5-ECE3-24CC-486129C47725}"/>
              </a:ext>
            </a:extLst>
          </p:cNvPr>
          <p:cNvSpPr>
            <a:spLocks noSelect="1" noChangeShapeType="1"/>
          </p:cNvSpPr>
          <p:nvPr/>
        </p:nvSpPr>
        <p:spPr bwMode="auto">
          <a:xfrm>
            <a:off x="0" y="5842000"/>
            <a:ext cx="635000" cy="635000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5" name="Arrow: Pentagon 54">
            <a:extLst>
              <a:ext uri="{FF2B5EF4-FFF2-40B4-BE49-F238E27FC236}">
                <a16:creationId xmlns:a16="http://schemas.microsoft.com/office/drawing/2014/main" id="{2EFD7192-7B0E-F153-6785-4DEE1675F052}"/>
              </a:ext>
            </a:extLst>
          </p:cNvPr>
          <p:cNvSpPr/>
          <p:nvPr/>
        </p:nvSpPr>
        <p:spPr>
          <a:xfrm rot="5400000">
            <a:off x="10414099" y="111025"/>
            <a:ext cx="1012626" cy="790575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6BBCA154-8261-C9D3-923B-CE0F17DFDDF2}"/>
              </a:ext>
            </a:extLst>
          </p:cNvPr>
          <p:cNvSpPr/>
          <p:nvPr/>
        </p:nvSpPr>
        <p:spPr>
          <a:xfrm>
            <a:off x="10525124" y="0"/>
            <a:ext cx="790576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roadway" panose="04040905080B02020502" pitchFamily="82" charset="0"/>
              </a:rPr>
              <a:t>15</a:t>
            </a:r>
            <a:endParaRPr lang="en-US" sz="36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roadway" panose="04040905080B02020502" pitchFamily="82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E844F21-EC67-794C-CEED-457181096CF5}"/>
              </a:ext>
            </a:extLst>
          </p:cNvPr>
          <p:cNvSpPr/>
          <p:nvPr/>
        </p:nvSpPr>
        <p:spPr>
          <a:xfrm>
            <a:off x="3562143" y="133011"/>
            <a:ext cx="492487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u="sng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RESULTS AND DISCUSSION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F1ECAE-C64B-C2E8-551E-C4E57F38ED10}"/>
              </a:ext>
            </a:extLst>
          </p:cNvPr>
          <p:cNvSpPr txBox="1"/>
          <p:nvPr/>
        </p:nvSpPr>
        <p:spPr>
          <a:xfrm>
            <a:off x="627238" y="713772"/>
            <a:ext cx="6097554" cy="3990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70510">
              <a:lnSpc>
                <a:spcPct val="107000"/>
              </a:lnSpc>
              <a:spcAft>
                <a:spcPts val="800"/>
              </a:spcAft>
            </a:pPr>
            <a:r>
              <a:rPr lang="en-US" sz="2000" b="1" u="sng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unga" panose="020B0502040204020203" pitchFamily="34" charset="0"/>
              </a:rPr>
              <a:t>ANIMAL DETECTION PAGE:</a:t>
            </a:r>
            <a:endParaRPr lang="en-IN" sz="1600" u="sng" dirty="0">
              <a:effectLst/>
              <a:latin typeface="Arial" panose="020B0604020202020204" pitchFamily="34" charset="0"/>
              <a:ea typeface="Arial" panose="020B0604020202020204" pitchFamily="34" charset="0"/>
              <a:cs typeface="Tunga" panose="020B0502040204020203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DE41400-EE8A-7735-DC78-FF6EEF80B9E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0" t="1375" r="8869" b="2903"/>
          <a:stretch/>
        </p:blipFill>
        <p:spPr bwMode="auto">
          <a:xfrm>
            <a:off x="1821664" y="1713620"/>
            <a:ext cx="3815501" cy="315549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A9351EB-45AA-14F1-DB77-750BDD20DE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4836" y="1697100"/>
            <a:ext cx="3864362" cy="315549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7AB883C-8906-2758-5ECD-D9E36F43938F}"/>
              </a:ext>
            </a:extLst>
          </p:cNvPr>
          <p:cNvSpPr txBox="1"/>
          <p:nvPr/>
        </p:nvSpPr>
        <p:spPr>
          <a:xfrm>
            <a:off x="3081046" y="5133978"/>
            <a:ext cx="6029908" cy="3990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70510"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unga" panose="020B0502040204020203" pitchFamily="34" charset="0"/>
              </a:rPr>
              <a:t>Fig 2: Images captured by the cam are sent to the user</a:t>
            </a:r>
            <a:endParaRPr lang="en-IN" sz="2000" dirty="0">
              <a:effectLst/>
              <a:latin typeface="Arial" panose="020B0604020202020204" pitchFamily="34" charset="0"/>
              <a:ea typeface="Arial" panose="020B0604020202020204" pitchFamily="34" charset="0"/>
              <a:cs typeface="Tunga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9537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52" hidden="1">
            <a:extLst>
              <a:ext uri="{FF2B5EF4-FFF2-40B4-BE49-F238E27FC236}">
                <a16:creationId xmlns:a16="http://schemas.microsoft.com/office/drawing/2014/main" id="{1AE4DED5-30C5-ECE3-24CC-486129C47725}"/>
              </a:ext>
            </a:extLst>
          </p:cNvPr>
          <p:cNvSpPr>
            <a:spLocks noSelect="1" noChangeShapeType="1"/>
          </p:cNvSpPr>
          <p:nvPr/>
        </p:nvSpPr>
        <p:spPr bwMode="auto">
          <a:xfrm>
            <a:off x="0" y="5842000"/>
            <a:ext cx="635000" cy="635000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5" name="Arrow: Pentagon 54">
            <a:extLst>
              <a:ext uri="{FF2B5EF4-FFF2-40B4-BE49-F238E27FC236}">
                <a16:creationId xmlns:a16="http://schemas.microsoft.com/office/drawing/2014/main" id="{2EFD7192-7B0E-F153-6785-4DEE1675F052}"/>
              </a:ext>
            </a:extLst>
          </p:cNvPr>
          <p:cNvSpPr/>
          <p:nvPr/>
        </p:nvSpPr>
        <p:spPr>
          <a:xfrm rot="5400000">
            <a:off x="10414099" y="111025"/>
            <a:ext cx="1012626" cy="790575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6BBCA154-8261-C9D3-923B-CE0F17DFDDF2}"/>
              </a:ext>
            </a:extLst>
          </p:cNvPr>
          <p:cNvSpPr/>
          <p:nvPr/>
        </p:nvSpPr>
        <p:spPr>
          <a:xfrm>
            <a:off x="10525124" y="0"/>
            <a:ext cx="790576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roadway" panose="04040905080B02020502" pitchFamily="82" charset="0"/>
              </a:rPr>
              <a:t>16</a:t>
            </a:r>
            <a:endParaRPr lang="en-US" sz="36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roadway" panose="04040905080B02020502" pitchFamily="82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E844F21-EC67-794C-CEED-457181096CF5}"/>
              </a:ext>
            </a:extLst>
          </p:cNvPr>
          <p:cNvSpPr/>
          <p:nvPr/>
        </p:nvSpPr>
        <p:spPr>
          <a:xfrm>
            <a:off x="3633563" y="108677"/>
            <a:ext cx="492487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u="sng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RESULTS AND DISCUSSION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06AD071-9B1A-E99B-E6FE-ABA66452CF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514" y="2200080"/>
            <a:ext cx="3175019" cy="267419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59FC335-EB46-FEC9-DC29-A83C11C783CD}"/>
              </a:ext>
            </a:extLst>
          </p:cNvPr>
          <p:cNvSpPr txBox="1"/>
          <p:nvPr/>
        </p:nvSpPr>
        <p:spPr>
          <a:xfrm>
            <a:off x="532748" y="5076833"/>
            <a:ext cx="3528758" cy="6647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70510"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unga" panose="020B0502040204020203" pitchFamily="34" charset="0"/>
              </a:rPr>
              <a:t>Fig </a:t>
            </a:r>
            <a:r>
              <a:rPr lang="en-US" dirty="0">
                <a:latin typeface="Times New Roman" panose="02020603050405020304" pitchFamily="18" charset="0"/>
                <a:ea typeface="Arial" panose="020B0604020202020204" pitchFamily="34" charset="0"/>
                <a:cs typeface="Tunga" panose="020B0502040204020203" pitchFamily="34" charset="0"/>
              </a:rPr>
              <a:t>3</a:t>
            </a:r>
            <a:r>
              <a:rPr lang="en-US" sz="18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unga" panose="020B0502040204020203" pitchFamily="34" charset="0"/>
              </a:rPr>
              <a:t>: Message sent to the user about moisture content </a:t>
            </a:r>
            <a:endParaRPr lang="en-IN" sz="1600" dirty="0">
              <a:effectLst/>
              <a:latin typeface="Arial" panose="020B0604020202020204" pitchFamily="34" charset="0"/>
              <a:ea typeface="Arial" panose="020B0604020202020204" pitchFamily="34" charset="0"/>
              <a:cs typeface="Tunga" panose="020B05020402040202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66ADBBE-ABE7-CEF7-6F3E-6B73467ADB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5146" y="2200080"/>
            <a:ext cx="3166705" cy="2674193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1CFF60F-CEA4-8BE7-61B2-A30ED4B80E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4465" y="2200080"/>
            <a:ext cx="3270021" cy="2674192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56089F6-7C88-EAAF-69A4-16F4A18A280D}"/>
              </a:ext>
            </a:extLst>
          </p:cNvPr>
          <p:cNvSpPr txBox="1"/>
          <p:nvPr/>
        </p:nvSpPr>
        <p:spPr>
          <a:xfrm>
            <a:off x="4465145" y="5076833"/>
            <a:ext cx="7194107" cy="3684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0340"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unga" panose="020B0502040204020203" pitchFamily="34" charset="0"/>
              </a:rPr>
              <a:t>(A) Disease Detected  in leaf	</a:t>
            </a:r>
            <a:r>
              <a:rPr lang="en-US" dirty="0">
                <a:latin typeface="Times New Roman" panose="02020603050405020304" pitchFamily="18" charset="0"/>
                <a:ea typeface="Arial" panose="020B0604020202020204" pitchFamily="34" charset="0"/>
                <a:cs typeface="Tunga" panose="020B0502040204020203" pitchFamily="34" charset="0"/>
              </a:rPr>
              <a:t>     </a:t>
            </a:r>
            <a:r>
              <a:rPr lang="en-US" sz="18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unga" panose="020B0502040204020203" pitchFamily="34" charset="0"/>
              </a:rPr>
              <a:t>	(B) Remedies for disease</a:t>
            </a:r>
            <a:endParaRPr lang="en-IN" sz="1600" dirty="0">
              <a:effectLst/>
              <a:latin typeface="Arial" panose="020B0604020202020204" pitchFamily="34" charset="0"/>
              <a:ea typeface="Arial" panose="020B0604020202020204" pitchFamily="34" charset="0"/>
              <a:cs typeface="Tunga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098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52" hidden="1">
            <a:extLst>
              <a:ext uri="{FF2B5EF4-FFF2-40B4-BE49-F238E27FC236}">
                <a16:creationId xmlns:a16="http://schemas.microsoft.com/office/drawing/2014/main" id="{1AE4DED5-30C5-ECE3-24CC-486129C47725}"/>
              </a:ext>
            </a:extLst>
          </p:cNvPr>
          <p:cNvSpPr>
            <a:spLocks noSelect="1" noChangeShapeType="1"/>
          </p:cNvSpPr>
          <p:nvPr/>
        </p:nvSpPr>
        <p:spPr bwMode="auto">
          <a:xfrm>
            <a:off x="0" y="5842000"/>
            <a:ext cx="635000" cy="635000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5" name="Arrow: Pentagon 54">
            <a:extLst>
              <a:ext uri="{FF2B5EF4-FFF2-40B4-BE49-F238E27FC236}">
                <a16:creationId xmlns:a16="http://schemas.microsoft.com/office/drawing/2014/main" id="{2EFD7192-7B0E-F153-6785-4DEE1675F052}"/>
              </a:ext>
            </a:extLst>
          </p:cNvPr>
          <p:cNvSpPr/>
          <p:nvPr/>
        </p:nvSpPr>
        <p:spPr>
          <a:xfrm rot="5400000">
            <a:off x="10414099" y="111025"/>
            <a:ext cx="1012626" cy="790575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6BBCA154-8261-C9D3-923B-CE0F17DFDDF2}"/>
              </a:ext>
            </a:extLst>
          </p:cNvPr>
          <p:cNvSpPr/>
          <p:nvPr/>
        </p:nvSpPr>
        <p:spPr>
          <a:xfrm>
            <a:off x="10525124" y="0"/>
            <a:ext cx="790576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roadway" panose="04040905080B02020502" pitchFamily="82" charset="0"/>
              </a:rPr>
              <a:t>17</a:t>
            </a:r>
            <a:endParaRPr lang="en-US" sz="36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roadway" panose="04040905080B02020502" pitchFamily="82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21AD68D-106F-8896-BDF8-9177B143D181}"/>
              </a:ext>
            </a:extLst>
          </p:cNvPr>
          <p:cNvSpPr/>
          <p:nvPr/>
        </p:nvSpPr>
        <p:spPr>
          <a:xfrm>
            <a:off x="4660061" y="104450"/>
            <a:ext cx="2871876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u="sng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APPLICATIONS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5589CE-9994-67FC-BC7C-0469D6C6674B}"/>
              </a:ext>
            </a:extLst>
          </p:cNvPr>
          <p:cNvSpPr txBox="1"/>
          <p:nvPr/>
        </p:nvSpPr>
        <p:spPr>
          <a:xfrm>
            <a:off x="883774" y="1376528"/>
            <a:ext cx="10424449" cy="33450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>
              <a:spcAft>
                <a:spcPts val="800"/>
              </a:spcAft>
              <a:buClr>
                <a:schemeClr val="accent1">
                  <a:lumMod val="50000"/>
                </a:schemeClr>
              </a:buClr>
              <a:buSzPct val="100000"/>
              <a:buFont typeface="Wingdings" panose="05000000000000000000" pitchFamily="2" charset="2"/>
              <a:buChar char="Ø"/>
            </a:pPr>
            <a:r>
              <a:rPr lang="en-IN" sz="23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AI-based smart agriculture systems can be implemented in large agricultural fields.</a:t>
            </a:r>
          </a:p>
          <a:p>
            <a:pPr marL="342900" lvl="0" indent="-342900" algn="just">
              <a:lnSpc>
                <a:spcPct val="150000"/>
              </a:lnSpc>
              <a:spcAft>
                <a:spcPts val="800"/>
              </a:spcAft>
              <a:buClr>
                <a:schemeClr val="accent1">
                  <a:lumMod val="50000"/>
                </a:schemeClr>
              </a:buClr>
              <a:buSzPct val="100000"/>
              <a:buFont typeface="Wingdings" panose="05000000000000000000" pitchFamily="2" charset="2"/>
              <a:buChar char="Ø"/>
            </a:pPr>
            <a:r>
              <a:rPr lang="en-IN" sz="23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AI-based smart agriculture system helps in Solar powered irrigation.</a:t>
            </a:r>
          </a:p>
          <a:p>
            <a:pPr marL="342900" lvl="0" indent="-342900">
              <a:lnSpc>
                <a:spcPct val="150000"/>
              </a:lnSpc>
              <a:buClr>
                <a:schemeClr val="accent1">
                  <a:lumMod val="50000"/>
                </a:schemeClr>
              </a:buClr>
              <a:buSzPct val="100000"/>
              <a:buFont typeface="Wingdings" panose="05000000000000000000" pitchFamily="2" charset="2"/>
              <a:buChar char="Ø"/>
            </a:pPr>
            <a:r>
              <a:rPr lang="en-IN" sz="23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AI-based smart agriculture systems make Home Gardens Portable.</a:t>
            </a:r>
          </a:p>
          <a:p>
            <a:pPr marL="342900" lvl="0" indent="-342900">
              <a:lnSpc>
                <a:spcPct val="150000"/>
              </a:lnSpc>
              <a:buClr>
                <a:schemeClr val="accent1">
                  <a:lumMod val="50000"/>
                </a:schemeClr>
              </a:buClr>
              <a:buSzPct val="100000"/>
              <a:buFont typeface="Wingdings" panose="05000000000000000000" pitchFamily="2" charset="2"/>
              <a:buChar char="Ø"/>
            </a:pPr>
            <a:r>
              <a:rPr lang="en-IN" sz="23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AI-based smart agriculture system helpful to agricultural lands in rural areas.</a:t>
            </a:r>
          </a:p>
          <a:p>
            <a:pPr marL="342900" lvl="0" indent="-342900">
              <a:lnSpc>
                <a:spcPct val="150000"/>
              </a:lnSpc>
              <a:spcAft>
                <a:spcPts val="800"/>
              </a:spcAft>
              <a:buClr>
                <a:schemeClr val="accent1">
                  <a:lumMod val="50000"/>
                </a:schemeClr>
              </a:buClr>
              <a:buSzPct val="100000"/>
              <a:buFont typeface="Wingdings" panose="05000000000000000000" pitchFamily="2" charset="2"/>
              <a:buChar char="Ø"/>
            </a:pPr>
            <a:r>
              <a:rPr lang="en-IN" sz="23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AI-based smart agriculture system helps in Forests development.</a:t>
            </a: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IN" sz="23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2249024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FB8C309B-54DA-632E-2D96-2C0776B5F780}"/>
              </a:ext>
            </a:extLst>
          </p:cNvPr>
          <p:cNvSpPr/>
          <p:nvPr/>
        </p:nvSpPr>
        <p:spPr>
          <a:xfrm>
            <a:off x="5618480" y="0"/>
            <a:ext cx="6573520" cy="6858000"/>
          </a:xfrm>
          <a:custGeom>
            <a:avLst/>
            <a:gdLst>
              <a:gd name="connsiteX0" fmla="*/ 1218857 w 6173756"/>
              <a:gd name="connsiteY0" fmla="*/ 0 h 6858000"/>
              <a:gd name="connsiteX1" fmla="*/ 6092820 w 6173756"/>
              <a:gd name="connsiteY1" fmla="*/ 0 h 6858000"/>
              <a:gd name="connsiteX2" fmla="*/ 6155564 w 6173756"/>
              <a:gd name="connsiteY2" fmla="*/ 4463 h 6858000"/>
              <a:gd name="connsiteX3" fmla="*/ 6173756 w 6173756"/>
              <a:gd name="connsiteY3" fmla="*/ 8354 h 6858000"/>
              <a:gd name="connsiteX4" fmla="*/ 6173756 w 6173756"/>
              <a:gd name="connsiteY4" fmla="*/ 6849646 h 6858000"/>
              <a:gd name="connsiteX5" fmla="*/ 6155564 w 6173756"/>
              <a:gd name="connsiteY5" fmla="*/ 6853538 h 6858000"/>
              <a:gd name="connsiteX6" fmla="*/ 6092820 w 6173756"/>
              <a:gd name="connsiteY6" fmla="*/ 6858000 h 6858000"/>
              <a:gd name="connsiteX7" fmla="*/ 1218857 w 6173756"/>
              <a:gd name="connsiteY7" fmla="*/ 6858000 h 6858000"/>
              <a:gd name="connsiteX8" fmla="*/ 0 w 6173756"/>
              <a:gd name="connsiteY8" fmla="*/ 3429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173756" h="6858000">
                <a:moveTo>
                  <a:pt x="1218857" y="0"/>
                </a:moveTo>
                <a:lnTo>
                  <a:pt x="6092820" y="0"/>
                </a:lnTo>
                <a:cubicBezTo>
                  <a:pt x="6113864" y="0"/>
                  <a:pt x="6134783" y="1500"/>
                  <a:pt x="6155564" y="4463"/>
                </a:cubicBezTo>
                <a:lnTo>
                  <a:pt x="6173756" y="8354"/>
                </a:lnTo>
                <a:lnTo>
                  <a:pt x="6173756" y="6849646"/>
                </a:lnTo>
                <a:lnTo>
                  <a:pt x="6155564" y="6853538"/>
                </a:lnTo>
                <a:cubicBezTo>
                  <a:pt x="6134783" y="6856501"/>
                  <a:pt x="6113864" y="6858000"/>
                  <a:pt x="6092820" y="6858000"/>
                </a:cubicBezTo>
                <a:lnTo>
                  <a:pt x="1218857" y="6858000"/>
                </a:lnTo>
                <a:lnTo>
                  <a:pt x="0" y="3429000"/>
                </a:lnTo>
                <a:close/>
              </a:path>
            </a:pathLst>
          </a:cu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B292E9A-BA84-48B5-D118-FB168106F7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604" y="243840"/>
            <a:ext cx="3091542" cy="925285"/>
          </a:xfrm>
        </p:spPr>
        <p:txBody>
          <a:bodyPr>
            <a:noAutofit/>
          </a:bodyPr>
          <a:lstStyle/>
          <a:p>
            <a:r>
              <a:rPr lang="en-US" sz="3600" b="1" u="sng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CONTENTS</a:t>
            </a:r>
            <a:endParaRPr lang="en-IN" sz="3600" b="1" u="sng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776EEFD-EA52-5506-7E87-945BAFABA3D6}"/>
              </a:ext>
            </a:extLst>
          </p:cNvPr>
          <p:cNvSpPr/>
          <p:nvPr/>
        </p:nvSpPr>
        <p:spPr>
          <a:xfrm>
            <a:off x="853692" y="1169125"/>
            <a:ext cx="5587022" cy="557697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342900" lvl="0" indent="-34290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</a:t>
            </a:r>
          </a:p>
          <a:p>
            <a:pPr marL="342900" lvl="0" indent="-34290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INTRODUCTION</a:t>
            </a:r>
          </a:p>
          <a:p>
            <a:pPr marL="342900" lvl="0" indent="-34290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OBJECTIVES</a:t>
            </a:r>
          </a:p>
          <a:p>
            <a:pPr marL="342900" lvl="0" indent="-34290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LITERATURE REVIEW</a:t>
            </a:r>
          </a:p>
          <a:p>
            <a:pPr marL="342900" lvl="0" indent="-34290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COMPONENTS REQUIRED</a:t>
            </a:r>
          </a:p>
          <a:p>
            <a:pPr marL="342900" lvl="0" indent="-34290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METHODOLOGY</a:t>
            </a:r>
          </a:p>
          <a:p>
            <a:pPr marL="342900" lvl="0" indent="-34290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RESULTS AND </a:t>
            </a:r>
            <a:r>
              <a:rPr lang="en-IN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DISCUSSION</a:t>
            </a:r>
            <a:endParaRPr lang="en-US" sz="2000" b="1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APPLICATION</a:t>
            </a:r>
          </a:p>
          <a:p>
            <a:pPr marL="342900" lvl="0" indent="-34290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ADVANTAGES AND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DISADVANTAGES</a:t>
            </a:r>
          </a:p>
          <a:p>
            <a:pPr marL="342900" lvl="0" indent="-34290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FUTURE SCOPE</a:t>
            </a:r>
          </a:p>
          <a:p>
            <a:pPr marL="342900" lvl="0" indent="-34290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endParaRPr lang="en-US" sz="2000" b="1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1599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52" hidden="1">
            <a:extLst>
              <a:ext uri="{FF2B5EF4-FFF2-40B4-BE49-F238E27FC236}">
                <a16:creationId xmlns:a16="http://schemas.microsoft.com/office/drawing/2014/main" id="{1AE4DED5-30C5-ECE3-24CC-486129C47725}"/>
              </a:ext>
            </a:extLst>
          </p:cNvPr>
          <p:cNvSpPr>
            <a:spLocks noSelect="1" noChangeShapeType="1"/>
          </p:cNvSpPr>
          <p:nvPr/>
        </p:nvSpPr>
        <p:spPr bwMode="auto">
          <a:xfrm>
            <a:off x="0" y="5842000"/>
            <a:ext cx="635000" cy="635000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5" name="Arrow: Pentagon 54">
            <a:extLst>
              <a:ext uri="{FF2B5EF4-FFF2-40B4-BE49-F238E27FC236}">
                <a16:creationId xmlns:a16="http://schemas.microsoft.com/office/drawing/2014/main" id="{2EFD7192-7B0E-F153-6785-4DEE1675F052}"/>
              </a:ext>
            </a:extLst>
          </p:cNvPr>
          <p:cNvSpPr/>
          <p:nvPr/>
        </p:nvSpPr>
        <p:spPr>
          <a:xfrm rot="5400000">
            <a:off x="10414099" y="111025"/>
            <a:ext cx="1012626" cy="790575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6BBCA154-8261-C9D3-923B-CE0F17DFDDF2}"/>
              </a:ext>
            </a:extLst>
          </p:cNvPr>
          <p:cNvSpPr/>
          <p:nvPr/>
        </p:nvSpPr>
        <p:spPr>
          <a:xfrm>
            <a:off x="10525124" y="0"/>
            <a:ext cx="790576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roadway" panose="04040905080B02020502" pitchFamily="82" charset="0"/>
              </a:rPr>
              <a:t>18</a:t>
            </a:r>
            <a:endParaRPr lang="en-US" sz="36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roadway" panose="04040905080B02020502" pitchFamily="82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8F4DA2F-2E37-C005-DBE7-4FC604B3BAF3}"/>
              </a:ext>
            </a:extLst>
          </p:cNvPr>
          <p:cNvSpPr/>
          <p:nvPr/>
        </p:nvSpPr>
        <p:spPr>
          <a:xfrm>
            <a:off x="4782594" y="123111"/>
            <a:ext cx="2626809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u="sng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ADVANTAGES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C253DD-D0D6-066E-6C85-54966EDD3880}"/>
              </a:ext>
            </a:extLst>
          </p:cNvPr>
          <p:cNvSpPr txBox="1"/>
          <p:nvPr/>
        </p:nvSpPr>
        <p:spPr>
          <a:xfrm>
            <a:off x="1011096" y="1418833"/>
            <a:ext cx="10169806" cy="38629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lnSpc>
                <a:spcPct val="150000"/>
              </a:lnSpc>
              <a:spcAft>
                <a:spcPts val="800"/>
              </a:spcAft>
              <a:buClr>
                <a:schemeClr val="accent1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en-IN" sz="23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It helps to increase productivity.</a:t>
            </a:r>
          </a:p>
          <a:p>
            <a:pPr marL="342900" lvl="0" indent="-342900">
              <a:lnSpc>
                <a:spcPct val="150000"/>
              </a:lnSpc>
              <a:spcAft>
                <a:spcPts val="800"/>
              </a:spcAft>
              <a:buClr>
                <a:schemeClr val="accent1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en-IN" sz="23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It saves water and formers time.</a:t>
            </a:r>
          </a:p>
          <a:p>
            <a:pPr marL="342900" lvl="0" indent="-342900">
              <a:lnSpc>
                <a:spcPct val="150000"/>
              </a:lnSpc>
              <a:spcAft>
                <a:spcPts val="800"/>
              </a:spcAft>
              <a:buClr>
                <a:schemeClr val="accent1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en-IN" sz="23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Compact and low cost.</a:t>
            </a:r>
          </a:p>
          <a:p>
            <a:pPr marL="342900" lvl="0" indent="-342900">
              <a:lnSpc>
                <a:spcPct val="150000"/>
              </a:lnSpc>
              <a:spcAft>
                <a:spcPts val="800"/>
              </a:spcAft>
              <a:buClr>
                <a:schemeClr val="accent1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en-IN" sz="23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It operates the water pump automatically.</a:t>
            </a:r>
          </a:p>
          <a:p>
            <a:pPr marL="342900" lvl="0" indent="-342900">
              <a:lnSpc>
                <a:spcPct val="150000"/>
              </a:lnSpc>
              <a:spcAft>
                <a:spcPts val="800"/>
              </a:spcAft>
              <a:buClr>
                <a:schemeClr val="accent1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en-IN" sz="23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It avoids middlemen interference.</a:t>
            </a:r>
          </a:p>
          <a:p>
            <a:pPr marL="342900" lvl="0" indent="-342900">
              <a:lnSpc>
                <a:spcPct val="150000"/>
              </a:lnSpc>
              <a:spcAft>
                <a:spcPts val="800"/>
              </a:spcAft>
              <a:buClr>
                <a:schemeClr val="accent1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en-IN" sz="23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No need for human interaction in the field.</a:t>
            </a:r>
          </a:p>
        </p:txBody>
      </p:sp>
    </p:spTree>
    <p:extLst>
      <p:ext uri="{BB962C8B-B14F-4D97-AF65-F5344CB8AC3E}">
        <p14:creationId xmlns:p14="http://schemas.microsoft.com/office/powerpoint/2010/main" val="1823387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52" hidden="1">
            <a:extLst>
              <a:ext uri="{FF2B5EF4-FFF2-40B4-BE49-F238E27FC236}">
                <a16:creationId xmlns:a16="http://schemas.microsoft.com/office/drawing/2014/main" id="{1AE4DED5-30C5-ECE3-24CC-486129C47725}"/>
              </a:ext>
            </a:extLst>
          </p:cNvPr>
          <p:cNvSpPr>
            <a:spLocks noSelect="1" noChangeShapeType="1"/>
          </p:cNvSpPr>
          <p:nvPr/>
        </p:nvSpPr>
        <p:spPr bwMode="auto">
          <a:xfrm>
            <a:off x="0" y="5842000"/>
            <a:ext cx="635000" cy="635000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5" name="Arrow: Pentagon 54">
            <a:extLst>
              <a:ext uri="{FF2B5EF4-FFF2-40B4-BE49-F238E27FC236}">
                <a16:creationId xmlns:a16="http://schemas.microsoft.com/office/drawing/2014/main" id="{2EFD7192-7B0E-F153-6785-4DEE1675F052}"/>
              </a:ext>
            </a:extLst>
          </p:cNvPr>
          <p:cNvSpPr/>
          <p:nvPr/>
        </p:nvSpPr>
        <p:spPr>
          <a:xfrm rot="5400000">
            <a:off x="10414099" y="111025"/>
            <a:ext cx="1012626" cy="790575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6BBCA154-8261-C9D3-923B-CE0F17DFDDF2}"/>
              </a:ext>
            </a:extLst>
          </p:cNvPr>
          <p:cNvSpPr/>
          <p:nvPr/>
        </p:nvSpPr>
        <p:spPr>
          <a:xfrm>
            <a:off x="10525124" y="0"/>
            <a:ext cx="790576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roadway" panose="04040905080B02020502" pitchFamily="82" charset="0"/>
              </a:rPr>
              <a:t>19</a:t>
            </a:r>
            <a:endParaRPr lang="en-US" sz="36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roadway" panose="04040905080B02020502" pitchFamily="82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8F4DA2F-2E37-C005-DBE7-4FC604B3BAF3}"/>
              </a:ext>
            </a:extLst>
          </p:cNvPr>
          <p:cNvSpPr/>
          <p:nvPr/>
        </p:nvSpPr>
        <p:spPr>
          <a:xfrm>
            <a:off x="4482833" y="123111"/>
            <a:ext cx="3226332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u="sng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DISADVANTAGES</a:t>
            </a:r>
            <a:endParaRPr lang="en-US" sz="3200" b="1" u="sng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C253DD-D0D6-066E-6C85-54966EDD3880}"/>
              </a:ext>
            </a:extLst>
          </p:cNvPr>
          <p:cNvSpPr txBox="1"/>
          <p:nvPr/>
        </p:nvSpPr>
        <p:spPr>
          <a:xfrm>
            <a:off x="1011096" y="1418833"/>
            <a:ext cx="10169806" cy="1900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lnSpc>
                <a:spcPct val="150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unga" panose="020B0502040204020203" pitchFamily="34" charset="0"/>
              </a:rPr>
              <a:t>Advancement of project leads to </a:t>
            </a:r>
            <a:r>
              <a:rPr lang="en-US" sz="2400" u="sng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unga" panose="020B0502040204020203" pitchFamily="34" charset="0"/>
              </a:rPr>
              <a:t>Exploitation of workers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unga" panose="020B0502040204020203" pitchFamily="34" charset="0"/>
              </a:rPr>
              <a:t>.</a:t>
            </a:r>
            <a:endParaRPr lang="en-IN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unga" panose="020B0502040204020203" pitchFamily="34" charset="0"/>
            </a:endParaRPr>
          </a:p>
          <a:p>
            <a:pPr marL="342900" lvl="0" indent="-342900">
              <a:lnSpc>
                <a:spcPct val="150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unga" panose="020B0502040204020203" pitchFamily="34" charset="0"/>
              </a:rPr>
              <a:t>The model requires </a:t>
            </a:r>
            <a:r>
              <a:rPr lang="en-US" sz="2400" u="sng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unga" panose="020B0502040204020203" pitchFamily="34" charset="0"/>
              </a:rPr>
              <a:t>continuous Power Supply 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unga" panose="020B0502040204020203" pitchFamily="34" charset="0"/>
              </a:rPr>
              <a:t>to function properly</a:t>
            </a:r>
            <a:endParaRPr lang="en-IN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unga" panose="020B0502040204020203" pitchFamily="34" charset="0"/>
            </a:endParaRPr>
          </a:p>
          <a:p>
            <a:pPr marL="342900" lvl="0" indent="-342900">
              <a:lnSpc>
                <a:spcPct val="150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sz="2400" u="sng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unga" panose="020B0502040204020203" pitchFamily="34" charset="0"/>
              </a:rPr>
              <a:t>Internet interruption 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unga" panose="020B0502040204020203" pitchFamily="34" charset="0"/>
              </a:rPr>
              <a:t>can delay information delivery to users.</a:t>
            </a:r>
            <a:endParaRPr lang="en-IN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unga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4299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52" hidden="1">
            <a:extLst>
              <a:ext uri="{FF2B5EF4-FFF2-40B4-BE49-F238E27FC236}">
                <a16:creationId xmlns:a16="http://schemas.microsoft.com/office/drawing/2014/main" id="{1AE4DED5-30C5-ECE3-24CC-486129C47725}"/>
              </a:ext>
            </a:extLst>
          </p:cNvPr>
          <p:cNvSpPr>
            <a:spLocks noSelect="1" noChangeShapeType="1"/>
          </p:cNvSpPr>
          <p:nvPr/>
        </p:nvSpPr>
        <p:spPr bwMode="auto">
          <a:xfrm>
            <a:off x="0" y="5842000"/>
            <a:ext cx="635000" cy="635000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5" name="Arrow: Pentagon 54">
            <a:extLst>
              <a:ext uri="{FF2B5EF4-FFF2-40B4-BE49-F238E27FC236}">
                <a16:creationId xmlns:a16="http://schemas.microsoft.com/office/drawing/2014/main" id="{2EFD7192-7B0E-F153-6785-4DEE1675F052}"/>
              </a:ext>
            </a:extLst>
          </p:cNvPr>
          <p:cNvSpPr/>
          <p:nvPr/>
        </p:nvSpPr>
        <p:spPr>
          <a:xfrm rot="5400000">
            <a:off x="10414099" y="111025"/>
            <a:ext cx="1012626" cy="790575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6BBCA154-8261-C9D3-923B-CE0F17DFDDF2}"/>
              </a:ext>
            </a:extLst>
          </p:cNvPr>
          <p:cNvSpPr/>
          <p:nvPr/>
        </p:nvSpPr>
        <p:spPr>
          <a:xfrm>
            <a:off x="10525124" y="0"/>
            <a:ext cx="790576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roadway" panose="04040905080B02020502" pitchFamily="82" charset="0"/>
              </a:rPr>
              <a:t>20</a:t>
            </a:r>
            <a:endParaRPr lang="en-US" sz="36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roadway" panose="04040905080B02020502" pitchFamily="82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8F4DA2F-2E37-C005-DBE7-4FC604B3BAF3}"/>
              </a:ext>
            </a:extLst>
          </p:cNvPr>
          <p:cNvSpPr/>
          <p:nvPr/>
        </p:nvSpPr>
        <p:spPr>
          <a:xfrm>
            <a:off x="4741302" y="123111"/>
            <a:ext cx="2709395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u="sng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CONCLUSION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C253DD-D0D6-066E-6C85-54966EDD3880}"/>
              </a:ext>
            </a:extLst>
          </p:cNvPr>
          <p:cNvSpPr txBox="1"/>
          <p:nvPr/>
        </p:nvSpPr>
        <p:spPr>
          <a:xfrm>
            <a:off x="413656" y="1128247"/>
            <a:ext cx="11364686" cy="3950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50000"/>
              </a:lnSpc>
              <a:spcAft>
                <a:spcPts val="800"/>
              </a:spcAft>
              <a:buBlip>
                <a:blip r:embed="rId2"/>
              </a:buBlip>
            </a:pPr>
            <a:r>
              <a:rPr lang="en-US" sz="23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project contains three system which are animal detection system, moisture content detection system, and leaf disease detection system. </a:t>
            </a:r>
          </a:p>
          <a:p>
            <a:pPr marL="342900" lvl="0" indent="-342900" algn="just">
              <a:lnSpc>
                <a:spcPct val="150000"/>
              </a:lnSpc>
              <a:spcAft>
                <a:spcPts val="800"/>
              </a:spcAft>
              <a:buBlip>
                <a:blip r:embed="rId2"/>
              </a:buBlip>
            </a:pPr>
            <a:r>
              <a:rPr lang="en-US" sz="23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 which two system are AI enabled system which are animal detection system using deep neural network (DNN) and leaf disease detection system using convolution neural network (CNN). </a:t>
            </a:r>
          </a:p>
          <a:p>
            <a:pPr marL="342900" lvl="0" indent="-342900" algn="just">
              <a:lnSpc>
                <a:spcPct val="150000"/>
              </a:lnSpc>
              <a:spcAft>
                <a:spcPts val="800"/>
              </a:spcAft>
              <a:buBlip>
                <a:blip r:embed="rId2"/>
              </a:buBlip>
            </a:pPr>
            <a:r>
              <a:rPr lang="en-US" sz="23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Due to insufficiency of time these systems are trained with limited dataset but also got better results with th</a:t>
            </a:r>
            <a:r>
              <a:rPr lang="en-US" sz="23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 given datasets.</a:t>
            </a:r>
            <a:endParaRPr lang="en-IN" sz="23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9360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52" hidden="1">
            <a:extLst>
              <a:ext uri="{FF2B5EF4-FFF2-40B4-BE49-F238E27FC236}">
                <a16:creationId xmlns:a16="http://schemas.microsoft.com/office/drawing/2014/main" id="{1AE4DED5-30C5-ECE3-24CC-486129C47725}"/>
              </a:ext>
            </a:extLst>
          </p:cNvPr>
          <p:cNvSpPr>
            <a:spLocks noSelect="1" noChangeShapeType="1"/>
          </p:cNvSpPr>
          <p:nvPr/>
        </p:nvSpPr>
        <p:spPr bwMode="auto">
          <a:xfrm>
            <a:off x="0" y="5842000"/>
            <a:ext cx="635000" cy="635000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5" name="Arrow: Pentagon 54">
            <a:extLst>
              <a:ext uri="{FF2B5EF4-FFF2-40B4-BE49-F238E27FC236}">
                <a16:creationId xmlns:a16="http://schemas.microsoft.com/office/drawing/2014/main" id="{2EFD7192-7B0E-F153-6785-4DEE1675F052}"/>
              </a:ext>
            </a:extLst>
          </p:cNvPr>
          <p:cNvSpPr/>
          <p:nvPr/>
        </p:nvSpPr>
        <p:spPr>
          <a:xfrm rot="5400000">
            <a:off x="10414099" y="111025"/>
            <a:ext cx="1012626" cy="790575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6BBCA154-8261-C9D3-923B-CE0F17DFDDF2}"/>
              </a:ext>
            </a:extLst>
          </p:cNvPr>
          <p:cNvSpPr/>
          <p:nvPr/>
        </p:nvSpPr>
        <p:spPr>
          <a:xfrm>
            <a:off x="10525124" y="0"/>
            <a:ext cx="790576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roadway" panose="04040905080B02020502" pitchFamily="82" charset="0"/>
              </a:rPr>
              <a:t>21</a:t>
            </a:r>
            <a:endParaRPr lang="en-US" sz="36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roadway" panose="04040905080B02020502" pitchFamily="82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8F4DA2F-2E37-C005-DBE7-4FC604B3BAF3}"/>
              </a:ext>
            </a:extLst>
          </p:cNvPr>
          <p:cNvSpPr/>
          <p:nvPr/>
        </p:nvSpPr>
        <p:spPr>
          <a:xfrm>
            <a:off x="4621878" y="247752"/>
            <a:ext cx="2948243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u="sng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FUTURE SCOPE</a:t>
            </a:r>
            <a:endParaRPr lang="en-US" sz="2800" b="1" u="sng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C253DD-D0D6-066E-6C85-54966EDD3880}"/>
              </a:ext>
            </a:extLst>
          </p:cNvPr>
          <p:cNvSpPr txBox="1"/>
          <p:nvPr/>
        </p:nvSpPr>
        <p:spPr>
          <a:xfrm>
            <a:off x="712236" y="1216028"/>
            <a:ext cx="10767526" cy="36245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50000"/>
              </a:lnSpc>
              <a:spcAft>
                <a:spcPts val="800"/>
              </a:spcAft>
              <a:buBlip>
                <a:blip r:embed="rId2"/>
              </a:buBlip>
            </a:pPr>
            <a:r>
              <a:rPr lang="en-US" sz="23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Replacing the camera for better image capturing</a:t>
            </a:r>
            <a:endParaRPr lang="en-IN" sz="23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800"/>
              </a:spcAft>
              <a:buBlip>
                <a:blip r:embed="rId2"/>
              </a:buBlip>
            </a:pPr>
            <a:r>
              <a:rPr lang="en-US" sz="23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Can be trained with more data sets to detect all animals.</a:t>
            </a:r>
          </a:p>
          <a:p>
            <a:pPr marL="342900" indent="-342900" algn="just">
              <a:lnSpc>
                <a:spcPct val="150000"/>
              </a:lnSpc>
              <a:spcAft>
                <a:spcPts val="800"/>
              </a:spcAft>
              <a:buBlip>
                <a:blip r:embed="rId2"/>
              </a:buBlip>
            </a:pPr>
            <a:r>
              <a:rPr lang="en-US" sz="23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sensors can also be replaced with advanced sensors.</a:t>
            </a:r>
            <a:endParaRPr lang="en-IN" sz="23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800"/>
              </a:spcAft>
              <a:buBlip>
                <a:blip r:embed="rId2"/>
              </a:buBlip>
            </a:pPr>
            <a:r>
              <a:rPr lang="en-US" sz="23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Disease detection can be implemented in the robot to protect crops in real-time and the process can be automated.</a:t>
            </a:r>
            <a:endParaRPr lang="en-IN" sz="23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800"/>
              </a:spcAft>
              <a:buBlip>
                <a:blip r:embed="rId2"/>
              </a:buBlip>
            </a:pPr>
            <a:r>
              <a:rPr lang="en-US" sz="23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system can use machine learning to analyze past data on crop yield.</a:t>
            </a:r>
            <a:endParaRPr lang="en-IN" sz="23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3413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37AD8FD-09E4-24A8-583D-1B3B6CEE0EA9}"/>
              </a:ext>
            </a:extLst>
          </p:cNvPr>
          <p:cNvSpPr/>
          <p:nvPr/>
        </p:nvSpPr>
        <p:spPr>
          <a:xfrm>
            <a:off x="3102015" y="3784922"/>
            <a:ext cx="7083707" cy="10532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C953077-D45E-23A6-B775-84EFDE8E7225}"/>
              </a:ext>
            </a:extLst>
          </p:cNvPr>
          <p:cNvSpPr/>
          <p:nvPr/>
        </p:nvSpPr>
        <p:spPr>
          <a:xfrm>
            <a:off x="3326720" y="2967335"/>
            <a:ext cx="5538560" cy="923330"/>
          </a:xfrm>
          <a:prstGeom prst="rect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THANK YOU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8E9861-3C4C-BA3E-F5FC-2D8062F33A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3682" y="838682"/>
            <a:ext cx="2215632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351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15E3221-BAE7-5C8F-6D71-DF2E9CAB4B97}"/>
              </a:ext>
            </a:extLst>
          </p:cNvPr>
          <p:cNvSpPr/>
          <p:nvPr/>
        </p:nvSpPr>
        <p:spPr>
          <a:xfrm>
            <a:off x="3616958" y="244702"/>
            <a:ext cx="4958080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1" u="sng" dirty="0">
                <a:ln w="0"/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</a:t>
            </a:r>
          </a:p>
        </p:txBody>
      </p:sp>
      <p:sp>
        <p:nvSpPr>
          <p:cNvPr id="4" name="AutoShape 52" hidden="1">
            <a:extLst>
              <a:ext uri="{FF2B5EF4-FFF2-40B4-BE49-F238E27FC236}">
                <a16:creationId xmlns:a16="http://schemas.microsoft.com/office/drawing/2014/main" id="{1AE4DED5-30C5-ECE3-24CC-486129C47725}"/>
              </a:ext>
            </a:extLst>
          </p:cNvPr>
          <p:cNvSpPr>
            <a:spLocks noSelect="1" noChangeShapeType="1"/>
          </p:cNvSpPr>
          <p:nvPr/>
        </p:nvSpPr>
        <p:spPr bwMode="auto">
          <a:xfrm>
            <a:off x="0" y="5842000"/>
            <a:ext cx="635000" cy="635000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5129474C-F9F9-5AC7-4873-9A45EB31066B}"/>
              </a:ext>
            </a:extLst>
          </p:cNvPr>
          <p:cNvSpPr/>
          <p:nvPr/>
        </p:nvSpPr>
        <p:spPr>
          <a:xfrm>
            <a:off x="600267" y="1082379"/>
            <a:ext cx="10991461" cy="412984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just">
              <a:lnSpc>
                <a:spcPct val="150000"/>
              </a:lnSpc>
              <a:spcBef>
                <a:spcPts val="150"/>
              </a:spcBef>
              <a:spcAft>
                <a:spcPts val="800"/>
              </a:spcAft>
            </a:pPr>
            <a:r>
              <a:rPr lang="en-IN" sz="23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sz="23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Agriculture is a significant contributor to the country's economy and modernization can reduce dependency on individual labor. </a:t>
            </a:r>
            <a:r>
              <a:rPr lang="en-IN" sz="23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 the traditional farming method, farmers are facing the problems like,</a:t>
            </a:r>
          </a:p>
          <a:p>
            <a:pPr marL="342900" lvl="0" indent="-342900" algn="just">
              <a:lnSpc>
                <a:spcPct val="150000"/>
              </a:lnSpc>
              <a:spcBef>
                <a:spcPts val="150"/>
              </a:spcBef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IN" sz="23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Crop damage caused by animals is one of the major threats in reducing crop yield. This leads to huge losses for farmers.  </a:t>
            </a:r>
          </a:p>
          <a:p>
            <a:pPr marL="342900" lvl="0" indent="-342900" algn="just">
              <a:lnSpc>
                <a:spcPct val="150000"/>
              </a:lnSpc>
              <a:spcBef>
                <a:spcPts val="150"/>
              </a:spcBef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IN" sz="23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Diseases can damage crops in all stages of development and affect crop yield.</a:t>
            </a:r>
          </a:p>
          <a:p>
            <a:pPr marL="342900" lvl="0" indent="-342900" algn="just">
              <a:lnSpc>
                <a:spcPct val="150000"/>
              </a:lnSpc>
              <a:spcBef>
                <a:spcPts val="150"/>
              </a:spcBef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IN" sz="23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Loss of moisture in the soil leads to less yield.</a:t>
            </a:r>
          </a:p>
        </p:txBody>
      </p:sp>
      <p:sp>
        <p:nvSpPr>
          <p:cNvPr id="2" name="Arrow: Pentagon 1">
            <a:extLst>
              <a:ext uri="{FF2B5EF4-FFF2-40B4-BE49-F238E27FC236}">
                <a16:creationId xmlns:a16="http://schemas.microsoft.com/office/drawing/2014/main" id="{D701F417-ABA7-5708-368C-F08C842ADE23}"/>
              </a:ext>
            </a:extLst>
          </p:cNvPr>
          <p:cNvSpPr/>
          <p:nvPr/>
        </p:nvSpPr>
        <p:spPr>
          <a:xfrm rot="5400000">
            <a:off x="10414099" y="111025"/>
            <a:ext cx="1012626" cy="790575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8603B3A-AA6A-1EA9-E9FD-DDA6209051E8}"/>
              </a:ext>
            </a:extLst>
          </p:cNvPr>
          <p:cNvSpPr/>
          <p:nvPr/>
        </p:nvSpPr>
        <p:spPr>
          <a:xfrm>
            <a:off x="10525124" y="0"/>
            <a:ext cx="790576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roadway" panose="04040905080B02020502" pitchFamily="82" charset="0"/>
              </a:rPr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2858181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52" hidden="1">
            <a:extLst>
              <a:ext uri="{FF2B5EF4-FFF2-40B4-BE49-F238E27FC236}">
                <a16:creationId xmlns:a16="http://schemas.microsoft.com/office/drawing/2014/main" id="{1AE4DED5-30C5-ECE3-24CC-486129C47725}"/>
              </a:ext>
            </a:extLst>
          </p:cNvPr>
          <p:cNvSpPr>
            <a:spLocks noSelect="1" noChangeShapeType="1"/>
          </p:cNvSpPr>
          <p:nvPr/>
        </p:nvSpPr>
        <p:spPr bwMode="auto">
          <a:xfrm>
            <a:off x="0" y="5842000"/>
            <a:ext cx="635000" cy="635000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5" name="Arrow: Pentagon 54">
            <a:extLst>
              <a:ext uri="{FF2B5EF4-FFF2-40B4-BE49-F238E27FC236}">
                <a16:creationId xmlns:a16="http://schemas.microsoft.com/office/drawing/2014/main" id="{2EFD7192-7B0E-F153-6785-4DEE1675F052}"/>
              </a:ext>
            </a:extLst>
          </p:cNvPr>
          <p:cNvSpPr/>
          <p:nvPr/>
        </p:nvSpPr>
        <p:spPr>
          <a:xfrm rot="5400000">
            <a:off x="10414099" y="92364"/>
            <a:ext cx="1012626" cy="790575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CA02A44-C1E1-24A5-6632-C3CD9E41A395}"/>
              </a:ext>
            </a:extLst>
          </p:cNvPr>
          <p:cNvSpPr/>
          <p:nvPr/>
        </p:nvSpPr>
        <p:spPr>
          <a:xfrm>
            <a:off x="4492730" y="220078"/>
            <a:ext cx="3057248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u="sng" cap="none" spc="0" dirty="0">
                <a:ln w="0"/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en-US" sz="3200" b="1" u="sng" cap="none" spc="0" dirty="0">
              <a:ln w="0"/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1B587C-D0AE-E1D5-14E8-14027D8F80D0}"/>
              </a:ext>
            </a:extLst>
          </p:cNvPr>
          <p:cNvSpPr txBox="1"/>
          <p:nvPr/>
        </p:nvSpPr>
        <p:spPr>
          <a:xfrm>
            <a:off x="539620" y="1112865"/>
            <a:ext cx="11112760" cy="53378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Agriculture is the art of cultivating crops to meet the basic requirement of food for every living being.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Smart agriculture uses digital techniques to optimize agricultural production processes and offer solutions that can be applied to all farmers.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Artificial Intelligence (AI) in agriculture has revolutionized crop production and protected crop yield from various factors.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Deep learning makes agricultural applications incredibly efficient and can be used for animal detection and disease identification in plants.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Internet of Things (IOT) enables controlled and productive crop growth through enhanced monitoring.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5AD5256-1DDA-A155-12CA-FD60207CEC60}"/>
              </a:ext>
            </a:extLst>
          </p:cNvPr>
          <p:cNvSpPr/>
          <p:nvPr/>
        </p:nvSpPr>
        <p:spPr>
          <a:xfrm>
            <a:off x="10525124" y="0"/>
            <a:ext cx="790576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roadway" panose="04040905080B02020502" pitchFamily="82" charset="0"/>
              </a:rPr>
              <a:t>02</a:t>
            </a:r>
          </a:p>
        </p:txBody>
      </p:sp>
    </p:spTree>
    <p:extLst>
      <p:ext uri="{BB962C8B-B14F-4D97-AF65-F5344CB8AC3E}">
        <p14:creationId xmlns:p14="http://schemas.microsoft.com/office/powerpoint/2010/main" val="4006630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52" hidden="1">
            <a:extLst>
              <a:ext uri="{FF2B5EF4-FFF2-40B4-BE49-F238E27FC236}">
                <a16:creationId xmlns:a16="http://schemas.microsoft.com/office/drawing/2014/main" id="{1AE4DED5-30C5-ECE3-24CC-486129C47725}"/>
              </a:ext>
            </a:extLst>
          </p:cNvPr>
          <p:cNvSpPr>
            <a:spLocks noSelect="1" noChangeShapeType="1"/>
          </p:cNvSpPr>
          <p:nvPr/>
        </p:nvSpPr>
        <p:spPr bwMode="auto">
          <a:xfrm>
            <a:off x="0" y="5842000"/>
            <a:ext cx="635000" cy="635000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5" name="Arrow: Pentagon 54">
            <a:extLst>
              <a:ext uri="{FF2B5EF4-FFF2-40B4-BE49-F238E27FC236}">
                <a16:creationId xmlns:a16="http://schemas.microsoft.com/office/drawing/2014/main" id="{2EFD7192-7B0E-F153-6785-4DEE1675F052}"/>
              </a:ext>
            </a:extLst>
          </p:cNvPr>
          <p:cNvSpPr/>
          <p:nvPr/>
        </p:nvSpPr>
        <p:spPr>
          <a:xfrm rot="5400000">
            <a:off x="10414099" y="111025"/>
            <a:ext cx="1012626" cy="790575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6BBCA154-8261-C9D3-923B-CE0F17DFDDF2}"/>
              </a:ext>
            </a:extLst>
          </p:cNvPr>
          <p:cNvSpPr/>
          <p:nvPr/>
        </p:nvSpPr>
        <p:spPr>
          <a:xfrm>
            <a:off x="10525124" y="0"/>
            <a:ext cx="790576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roadway" panose="04040905080B02020502" pitchFamily="82" charset="0"/>
              </a:rPr>
              <a:t>03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FFFDA86-0DB0-57ED-FC7C-57459D262211}"/>
              </a:ext>
            </a:extLst>
          </p:cNvPr>
          <p:cNvSpPr/>
          <p:nvPr/>
        </p:nvSpPr>
        <p:spPr>
          <a:xfrm>
            <a:off x="4867138" y="244702"/>
            <a:ext cx="245772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u="sng" cap="none" spc="0" dirty="0">
                <a:ln w="0"/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OBJECTIVES</a:t>
            </a:r>
            <a:endParaRPr lang="en-IN" sz="3200" b="1" u="sng" cap="none" spc="0" dirty="0">
              <a:ln w="0"/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E189269-336F-8F25-35F1-CC191FDD4B73}"/>
              </a:ext>
            </a:extLst>
          </p:cNvPr>
          <p:cNvSpPr/>
          <p:nvPr/>
        </p:nvSpPr>
        <p:spPr>
          <a:xfrm>
            <a:off x="590938" y="1171379"/>
            <a:ext cx="11010124" cy="472180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just">
              <a:lnSpc>
                <a:spcPct val="150000"/>
              </a:lnSpc>
              <a:spcBef>
                <a:spcPts val="150"/>
              </a:spcBef>
              <a:spcAft>
                <a:spcPts val="800"/>
              </a:spcAft>
            </a:pPr>
            <a:r>
              <a:rPr lang="en-IN" sz="23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main objectives are:</a:t>
            </a:r>
          </a:p>
          <a:p>
            <a:pPr marL="342900" marR="450215" lvl="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IN" sz="23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Deploying animal detection system with night vision camera using </a:t>
            </a:r>
            <a:r>
              <a:rPr lang="en-IN" sz="23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deep</a:t>
            </a:r>
            <a:r>
              <a:rPr lang="en-IN" sz="23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learning algorithm DNN.</a:t>
            </a:r>
          </a:p>
          <a:p>
            <a:pPr marL="342900" marR="450215" lvl="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IN" sz="23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Deploying leaf disease detection system with the camera using deep learning algorithm CNN.</a:t>
            </a:r>
          </a:p>
          <a:p>
            <a:pPr marL="342900" marR="450215" lvl="0" indent="-342900" algn="just">
              <a:lnSpc>
                <a:spcPct val="150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IN" sz="23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Gathering soil moisture information from sensor and sending it to the user application.</a:t>
            </a:r>
          </a:p>
          <a:p>
            <a:pPr algn="ctr"/>
            <a:endParaRPr lang="en-US" sz="23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sz="23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5126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52" hidden="1">
            <a:extLst>
              <a:ext uri="{FF2B5EF4-FFF2-40B4-BE49-F238E27FC236}">
                <a16:creationId xmlns:a16="http://schemas.microsoft.com/office/drawing/2014/main" id="{1AE4DED5-30C5-ECE3-24CC-486129C47725}"/>
              </a:ext>
            </a:extLst>
          </p:cNvPr>
          <p:cNvSpPr>
            <a:spLocks noSelect="1" noChangeShapeType="1"/>
          </p:cNvSpPr>
          <p:nvPr/>
        </p:nvSpPr>
        <p:spPr bwMode="auto">
          <a:xfrm>
            <a:off x="0" y="5842000"/>
            <a:ext cx="635000" cy="635000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5" name="Arrow: Pentagon 54">
            <a:extLst>
              <a:ext uri="{FF2B5EF4-FFF2-40B4-BE49-F238E27FC236}">
                <a16:creationId xmlns:a16="http://schemas.microsoft.com/office/drawing/2014/main" id="{2EFD7192-7B0E-F153-6785-4DEE1675F052}"/>
              </a:ext>
            </a:extLst>
          </p:cNvPr>
          <p:cNvSpPr/>
          <p:nvPr/>
        </p:nvSpPr>
        <p:spPr>
          <a:xfrm rot="5400000">
            <a:off x="10414099" y="111025"/>
            <a:ext cx="1012626" cy="790575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6BBCA154-8261-C9D3-923B-CE0F17DFDDF2}"/>
              </a:ext>
            </a:extLst>
          </p:cNvPr>
          <p:cNvSpPr/>
          <p:nvPr/>
        </p:nvSpPr>
        <p:spPr>
          <a:xfrm>
            <a:off x="10525124" y="0"/>
            <a:ext cx="790576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roadway" panose="04040905080B02020502" pitchFamily="82" charset="0"/>
              </a:rPr>
              <a:t>04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BA87131-31F5-F4A5-F034-52176ADB1BE9}"/>
              </a:ext>
            </a:extLst>
          </p:cNvPr>
          <p:cNvSpPr/>
          <p:nvPr/>
        </p:nvSpPr>
        <p:spPr>
          <a:xfrm>
            <a:off x="4038096" y="213924"/>
            <a:ext cx="4115807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u="sng" dirty="0">
                <a:ln w="0"/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LITERATURE REVIEW</a:t>
            </a:r>
            <a:endParaRPr lang="en-US" sz="2800" b="1" u="sng" dirty="0">
              <a:ln w="0"/>
              <a:solidFill>
                <a:schemeClr val="accent1"/>
              </a:solidFill>
            </a:endParaRP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7A2C801A-B522-CB40-A7E1-6601C7AA84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2716183"/>
              </p:ext>
            </p:extLst>
          </p:nvPr>
        </p:nvGraphicFramePr>
        <p:xfrm>
          <a:off x="334959" y="1295399"/>
          <a:ext cx="11522082" cy="52777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1841">
                  <a:extLst>
                    <a:ext uri="{9D8B030D-6E8A-4147-A177-3AD203B41FA5}">
                      <a16:colId xmlns:a16="http://schemas.microsoft.com/office/drawing/2014/main" val="3189121753"/>
                    </a:ext>
                  </a:extLst>
                </a:gridCol>
                <a:gridCol w="2376196">
                  <a:extLst>
                    <a:ext uri="{9D8B030D-6E8A-4147-A177-3AD203B41FA5}">
                      <a16:colId xmlns:a16="http://schemas.microsoft.com/office/drawing/2014/main" val="4109940643"/>
                    </a:ext>
                  </a:extLst>
                </a:gridCol>
                <a:gridCol w="2472029">
                  <a:extLst>
                    <a:ext uri="{9D8B030D-6E8A-4147-A177-3AD203B41FA5}">
                      <a16:colId xmlns:a16="http://schemas.microsoft.com/office/drawing/2014/main" val="753598924"/>
                    </a:ext>
                  </a:extLst>
                </a:gridCol>
                <a:gridCol w="2101322">
                  <a:extLst>
                    <a:ext uri="{9D8B030D-6E8A-4147-A177-3AD203B41FA5}">
                      <a16:colId xmlns:a16="http://schemas.microsoft.com/office/drawing/2014/main" val="3280037227"/>
                    </a:ext>
                  </a:extLst>
                </a:gridCol>
                <a:gridCol w="1920347">
                  <a:extLst>
                    <a:ext uri="{9D8B030D-6E8A-4147-A177-3AD203B41FA5}">
                      <a16:colId xmlns:a16="http://schemas.microsoft.com/office/drawing/2014/main" val="1831811081"/>
                    </a:ext>
                  </a:extLst>
                </a:gridCol>
                <a:gridCol w="1920347">
                  <a:extLst>
                    <a:ext uri="{9D8B030D-6E8A-4147-A177-3AD203B41FA5}">
                      <a16:colId xmlns:a16="http://schemas.microsoft.com/office/drawing/2014/main" val="1697626592"/>
                    </a:ext>
                  </a:extLst>
                </a:gridCol>
              </a:tblGrid>
              <a:tr h="1358469">
                <a:tc>
                  <a:txBody>
                    <a:bodyPr/>
                    <a:lstStyle/>
                    <a:p>
                      <a:pPr algn="l"/>
                      <a:r>
                        <a:rPr lang="en-US" sz="2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SL</a:t>
                      </a:r>
                      <a:br>
                        <a:rPr lang="en-US" sz="2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2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</a:t>
                      </a:r>
                      <a:endParaRPr lang="en-IN" sz="2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    </a:t>
                      </a:r>
                      <a:r>
                        <a:rPr lang="en-US" sz="2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Authors</a:t>
                      </a:r>
                      <a:endParaRPr lang="en-IN" sz="2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       </a:t>
                      </a:r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</a:t>
                      </a:r>
                      <a:r>
                        <a:rPr lang="en-IN" sz="2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Title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Board &amp; Sensors</a:t>
                      </a:r>
                      <a:endParaRPr lang="en-IN" sz="2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Technology</a:t>
                      </a:r>
                      <a:endParaRPr lang="en-IN" sz="2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Draw backs</a:t>
                      </a:r>
                      <a:endParaRPr lang="en-IN" sz="2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1488011"/>
                  </a:ext>
                </a:extLst>
              </a:tr>
              <a:tr h="1999031">
                <a:tc>
                  <a:txBody>
                    <a:bodyPr/>
                    <a:lstStyle/>
                    <a:p>
                      <a:pPr algn="l"/>
                      <a:r>
                        <a:rPr lang="en-US" sz="20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01</a:t>
                      </a:r>
                      <a:endParaRPr lang="en-IN" sz="20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2000" b="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Prashanth P, </a:t>
                      </a:r>
                    </a:p>
                    <a:p>
                      <a:pPr algn="l"/>
                      <a:r>
                        <a:rPr lang="en-IN" sz="2000" b="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Bindu D, </a:t>
                      </a:r>
                    </a:p>
                    <a:p>
                      <a:pPr algn="l"/>
                      <a:r>
                        <a:rPr lang="en-IN" sz="2000" b="0" i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Dilip</a:t>
                      </a:r>
                      <a:r>
                        <a:rPr lang="en-IN" sz="2000" b="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Kumar M D, Mamatha B.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Prevention Of Wild Animals Entering Into The Agricultural Field</a:t>
                      </a:r>
                      <a:endParaRPr lang="en-IN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Raspberry pi,</a:t>
                      </a:r>
                    </a:p>
                    <a:p>
                      <a:pPr algn="l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GSM Module/Modem.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Real-Time Image</a:t>
                      </a:r>
                    </a:p>
                    <a:p>
                      <a:pPr algn="l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Processing 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Concentrated only on elephants,</a:t>
                      </a:r>
                    </a:p>
                    <a:p>
                      <a:pPr algn="l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Minimize Manual work.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146801"/>
                  </a:ext>
                </a:extLst>
              </a:tr>
              <a:tr h="1833625">
                <a:tc>
                  <a:txBody>
                    <a:bodyPr/>
                    <a:lstStyle/>
                    <a:p>
                      <a:pPr algn="l"/>
                      <a:r>
                        <a:rPr lang="en-US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02</a:t>
                      </a:r>
                      <a:endParaRPr lang="en-IN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Pranesh</a:t>
                      </a:r>
                      <a:r>
                        <a:rPr lang="en-I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Kulkarni, Atharva </a:t>
                      </a:r>
                      <a:r>
                        <a:rPr lang="en-IN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Karwande</a:t>
                      </a:r>
                      <a:r>
                        <a:rPr lang="en-I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IN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Tejas</a:t>
                      </a:r>
                      <a:r>
                        <a:rPr lang="en-I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N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Kolhe</a:t>
                      </a:r>
                      <a:r>
                        <a:rPr lang="en-I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</a:t>
                      </a:r>
                    </a:p>
                    <a:p>
                      <a:pPr algn="l"/>
                      <a:r>
                        <a:rPr lang="en-I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Soham </a:t>
                      </a:r>
                      <a:r>
                        <a:rPr lang="en-IN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Kamble</a:t>
                      </a:r>
                      <a:r>
                        <a:rPr lang="en-I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IN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Akshay</a:t>
                      </a:r>
                      <a:r>
                        <a:rPr lang="en-I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Joshi, </a:t>
                      </a:r>
                    </a:p>
                    <a:p>
                      <a:pPr algn="l"/>
                      <a:r>
                        <a:rPr lang="en-IN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Medha</a:t>
                      </a:r>
                      <a:r>
                        <a:rPr lang="en-I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N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Wyawahare</a:t>
                      </a:r>
                      <a:r>
                        <a:rPr lang="en-I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Plant Disease Detection Using Image Processing And Machine Learning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Artificial Intelligence(ML),</a:t>
                      </a:r>
                    </a:p>
                    <a:p>
                      <a:pPr algn="l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Image Processing.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Selected only 25 classes</a:t>
                      </a:r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</a:t>
                      </a:r>
                    </a:p>
                    <a:p>
                      <a:pPr algn="l"/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Concentrated only on 5 plants.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72915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81759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52" hidden="1">
            <a:extLst>
              <a:ext uri="{FF2B5EF4-FFF2-40B4-BE49-F238E27FC236}">
                <a16:creationId xmlns:a16="http://schemas.microsoft.com/office/drawing/2014/main" id="{1AE4DED5-30C5-ECE3-24CC-486129C47725}"/>
              </a:ext>
            </a:extLst>
          </p:cNvPr>
          <p:cNvSpPr>
            <a:spLocks noSelect="1" noChangeShapeType="1"/>
          </p:cNvSpPr>
          <p:nvPr/>
        </p:nvSpPr>
        <p:spPr bwMode="auto">
          <a:xfrm>
            <a:off x="0" y="5842000"/>
            <a:ext cx="635000" cy="635000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5" name="Arrow: Pentagon 54">
            <a:extLst>
              <a:ext uri="{FF2B5EF4-FFF2-40B4-BE49-F238E27FC236}">
                <a16:creationId xmlns:a16="http://schemas.microsoft.com/office/drawing/2014/main" id="{2EFD7192-7B0E-F153-6785-4DEE1675F052}"/>
              </a:ext>
            </a:extLst>
          </p:cNvPr>
          <p:cNvSpPr/>
          <p:nvPr/>
        </p:nvSpPr>
        <p:spPr>
          <a:xfrm rot="5400000">
            <a:off x="10414099" y="111025"/>
            <a:ext cx="1012626" cy="790575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6BBCA154-8261-C9D3-923B-CE0F17DFDDF2}"/>
              </a:ext>
            </a:extLst>
          </p:cNvPr>
          <p:cNvSpPr/>
          <p:nvPr/>
        </p:nvSpPr>
        <p:spPr>
          <a:xfrm>
            <a:off x="10525124" y="0"/>
            <a:ext cx="790576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roadway" panose="04040905080B02020502" pitchFamily="82" charset="0"/>
              </a:rPr>
              <a:t>05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BA87131-31F5-F4A5-F034-52176ADB1BE9}"/>
              </a:ext>
            </a:extLst>
          </p:cNvPr>
          <p:cNvSpPr/>
          <p:nvPr/>
        </p:nvSpPr>
        <p:spPr>
          <a:xfrm>
            <a:off x="4038096" y="213924"/>
            <a:ext cx="4115807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u="sng" dirty="0">
                <a:ln w="0"/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LITERATURE REVIEW</a:t>
            </a:r>
            <a:endParaRPr lang="en-US" sz="2800" b="1" u="sng" dirty="0">
              <a:ln w="0"/>
              <a:solidFill>
                <a:schemeClr val="accent1"/>
              </a:solidFill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FE36F03-0A18-1206-0FD7-346376352C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9249972"/>
              </p:ext>
            </p:extLst>
          </p:nvPr>
        </p:nvGraphicFramePr>
        <p:xfrm>
          <a:off x="310558" y="1784294"/>
          <a:ext cx="11570881" cy="42828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4717">
                  <a:extLst>
                    <a:ext uri="{9D8B030D-6E8A-4147-A177-3AD203B41FA5}">
                      <a16:colId xmlns:a16="http://schemas.microsoft.com/office/drawing/2014/main" val="2965643390"/>
                    </a:ext>
                  </a:extLst>
                </a:gridCol>
                <a:gridCol w="2205165">
                  <a:extLst>
                    <a:ext uri="{9D8B030D-6E8A-4147-A177-3AD203B41FA5}">
                      <a16:colId xmlns:a16="http://schemas.microsoft.com/office/drawing/2014/main" val="2874227354"/>
                    </a:ext>
                  </a:extLst>
                </a:gridCol>
                <a:gridCol w="2460001">
                  <a:extLst>
                    <a:ext uri="{9D8B030D-6E8A-4147-A177-3AD203B41FA5}">
                      <a16:colId xmlns:a16="http://schemas.microsoft.com/office/drawing/2014/main" val="3074175371"/>
                    </a:ext>
                  </a:extLst>
                </a:gridCol>
                <a:gridCol w="2135416">
                  <a:extLst>
                    <a:ext uri="{9D8B030D-6E8A-4147-A177-3AD203B41FA5}">
                      <a16:colId xmlns:a16="http://schemas.microsoft.com/office/drawing/2014/main" val="2121966265"/>
                    </a:ext>
                  </a:extLst>
                </a:gridCol>
                <a:gridCol w="2027791">
                  <a:extLst>
                    <a:ext uri="{9D8B030D-6E8A-4147-A177-3AD203B41FA5}">
                      <a16:colId xmlns:a16="http://schemas.microsoft.com/office/drawing/2014/main" val="56780120"/>
                    </a:ext>
                  </a:extLst>
                </a:gridCol>
                <a:gridCol w="2027791">
                  <a:extLst>
                    <a:ext uri="{9D8B030D-6E8A-4147-A177-3AD203B41FA5}">
                      <a16:colId xmlns:a16="http://schemas.microsoft.com/office/drawing/2014/main" val="537756488"/>
                    </a:ext>
                  </a:extLst>
                </a:gridCol>
              </a:tblGrid>
              <a:tr h="2195541">
                <a:tc>
                  <a:txBody>
                    <a:bodyPr/>
                    <a:lstStyle/>
                    <a:p>
                      <a:pPr algn="l"/>
                      <a:r>
                        <a:rPr lang="en-US" sz="20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03</a:t>
                      </a:r>
                      <a:endParaRPr lang="en-IN" sz="20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2000" b="0" dirty="0">
                          <a:solidFill>
                            <a:schemeClr val="tx1"/>
                          </a:solidFill>
                        </a:rPr>
                        <a:t>Muhammad Junaid, Asadullah Shaikh, Mahmood </a:t>
                      </a:r>
                      <a:r>
                        <a:rPr lang="en-IN" sz="2000" b="0" dirty="0" err="1">
                          <a:solidFill>
                            <a:schemeClr val="tx1"/>
                          </a:solidFill>
                        </a:rPr>
                        <a:t>Ul</a:t>
                      </a:r>
                      <a:r>
                        <a:rPr lang="en-IN" sz="2000" b="0" dirty="0">
                          <a:solidFill>
                            <a:schemeClr val="tx1"/>
                          </a:solidFill>
                        </a:rPr>
                        <a:t> Hassan, Abdullah Alghamdi, </a:t>
                      </a:r>
                      <a:r>
                        <a:rPr lang="en-IN" sz="2000" b="0" dirty="0" err="1">
                          <a:solidFill>
                            <a:schemeClr val="tx1"/>
                          </a:solidFill>
                        </a:rPr>
                        <a:t>Khairan</a:t>
                      </a:r>
                      <a:r>
                        <a:rPr lang="en-IN" sz="2000" b="0" dirty="0">
                          <a:solidFill>
                            <a:schemeClr val="tx1"/>
                          </a:solidFill>
                        </a:rPr>
                        <a:t> Rajab.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Smart Agriculture Cloud Using Ai-based Techniques</a:t>
                      </a:r>
                      <a:endParaRPr lang="en-IN" sz="20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IN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Artificial intelligence,</a:t>
                      </a:r>
                    </a:p>
                    <a:p>
                      <a:pPr algn="l"/>
                      <a:r>
                        <a:rPr lang="en-US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Cloud computing</a:t>
                      </a:r>
                      <a:endParaRPr lang="en-IN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Implemented with only Pakistan climate factors considered due to the huge cost involved</a:t>
                      </a:r>
                      <a:endParaRPr lang="en-IN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6348808"/>
                  </a:ext>
                </a:extLst>
              </a:tr>
              <a:tr h="2087304">
                <a:tc>
                  <a:txBody>
                    <a:bodyPr/>
                    <a:lstStyle/>
                    <a:p>
                      <a:pPr algn="l"/>
                      <a:r>
                        <a:rPr lang="en-US" sz="2000" b="0" dirty="0"/>
                        <a:t>04</a:t>
                      </a:r>
                      <a:endParaRPr lang="en-IN" sz="2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2000" dirty="0" err="1"/>
                        <a:t>Dr.</a:t>
                      </a:r>
                      <a:r>
                        <a:rPr lang="en-IN" sz="2000" dirty="0"/>
                        <a:t> N. </a:t>
                      </a:r>
                      <a:r>
                        <a:rPr lang="en-IN" sz="2000" dirty="0" err="1"/>
                        <a:t>Rajeshkumar</a:t>
                      </a:r>
                      <a:r>
                        <a:rPr lang="en-IN" sz="2000" dirty="0"/>
                        <a:t>, B. </a:t>
                      </a:r>
                      <a:r>
                        <a:rPr lang="en-IN" sz="2000" dirty="0" err="1"/>
                        <a:t>VaishnaV</a:t>
                      </a:r>
                      <a:r>
                        <a:rPr lang="en-IN" sz="2000" dirty="0"/>
                        <a:t> I, K. Saranya, C. Surabhi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Smart Crop-field Monitoring And Automation Irrigation System Using </a:t>
                      </a:r>
                      <a:r>
                        <a:rPr lang="en-US" sz="2000" b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Iot</a:t>
                      </a:r>
                      <a:endParaRPr lang="en-IN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/>
                        <a:t>Raspberry pi,</a:t>
                      </a:r>
                    </a:p>
                    <a:p>
                      <a:pPr algn="l"/>
                      <a:r>
                        <a:rPr lang="en-US" sz="2000" dirty="0"/>
                        <a:t>Moisture sensor.</a:t>
                      </a:r>
                      <a:endParaRPr lang="en-IN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Internet of things (IoT)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Minimize the manual work.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73999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38960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52" hidden="1">
            <a:extLst>
              <a:ext uri="{FF2B5EF4-FFF2-40B4-BE49-F238E27FC236}">
                <a16:creationId xmlns:a16="http://schemas.microsoft.com/office/drawing/2014/main" id="{1AE4DED5-30C5-ECE3-24CC-486129C47725}"/>
              </a:ext>
            </a:extLst>
          </p:cNvPr>
          <p:cNvSpPr>
            <a:spLocks noSelect="1" noChangeShapeType="1"/>
          </p:cNvSpPr>
          <p:nvPr/>
        </p:nvSpPr>
        <p:spPr bwMode="auto">
          <a:xfrm>
            <a:off x="0" y="5842000"/>
            <a:ext cx="635000" cy="635000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5" name="Arrow: Pentagon 54">
            <a:extLst>
              <a:ext uri="{FF2B5EF4-FFF2-40B4-BE49-F238E27FC236}">
                <a16:creationId xmlns:a16="http://schemas.microsoft.com/office/drawing/2014/main" id="{2EFD7192-7B0E-F153-6785-4DEE1675F052}"/>
              </a:ext>
            </a:extLst>
          </p:cNvPr>
          <p:cNvSpPr/>
          <p:nvPr/>
        </p:nvSpPr>
        <p:spPr>
          <a:xfrm rot="5400000">
            <a:off x="10414099" y="111025"/>
            <a:ext cx="1012626" cy="790575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6BBCA154-8261-C9D3-923B-CE0F17DFDDF2}"/>
              </a:ext>
            </a:extLst>
          </p:cNvPr>
          <p:cNvSpPr/>
          <p:nvPr/>
        </p:nvSpPr>
        <p:spPr>
          <a:xfrm>
            <a:off x="10525124" y="0"/>
            <a:ext cx="790576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roadway" panose="04040905080B02020502" pitchFamily="82" charset="0"/>
              </a:rPr>
              <a:t>06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FFFDA86-0DB0-57ED-FC7C-57459D262211}"/>
              </a:ext>
            </a:extLst>
          </p:cNvPr>
          <p:cNvSpPr/>
          <p:nvPr/>
        </p:nvSpPr>
        <p:spPr>
          <a:xfrm>
            <a:off x="3598047" y="123111"/>
            <a:ext cx="4782079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u="sng" dirty="0">
                <a:ln w="0"/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COMPONENT</a:t>
            </a:r>
            <a:r>
              <a:rPr lang="en-US" sz="2800" b="1" u="sng" cap="none" spc="0" dirty="0">
                <a:ln w="0"/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 REQUIRED</a:t>
            </a:r>
            <a:endParaRPr lang="en-IN" sz="2800" b="1" u="sng" cap="none" spc="0" dirty="0">
              <a:ln w="0"/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F2CE5B9-A5CE-D0AA-C296-E8313EC420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2031" y="769439"/>
            <a:ext cx="5967938" cy="543722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4995503-F355-75D2-5CE8-7BCBFAD2A13B}"/>
              </a:ext>
            </a:extLst>
          </p:cNvPr>
          <p:cNvSpPr txBox="1"/>
          <p:nvPr/>
        </p:nvSpPr>
        <p:spPr>
          <a:xfrm>
            <a:off x="4168452" y="6206667"/>
            <a:ext cx="364127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unga" panose="020B0502040204020203" pitchFamily="34" charset="0"/>
              </a:rPr>
              <a:t>RASPBERRY PI 3 MODEL B: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1244812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52" hidden="1">
            <a:extLst>
              <a:ext uri="{FF2B5EF4-FFF2-40B4-BE49-F238E27FC236}">
                <a16:creationId xmlns:a16="http://schemas.microsoft.com/office/drawing/2014/main" id="{1AE4DED5-30C5-ECE3-24CC-486129C47725}"/>
              </a:ext>
            </a:extLst>
          </p:cNvPr>
          <p:cNvSpPr>
            <a:spLocks noSelect="1" noChangeShapeType="1"/>
          </p:cNvSpPr>
          <p:nvPr/>
        </p:nvSpPr>
        <p:spPr bwMode="auto">
          <a:xfrm>
            <a:off x="0" y="5842000"/>
            <a:ext cx="635000" cy="635000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5" name="Arrow: Pentagon 54">
            <a:extLst>
              <a:ext uri="{FF2B5EF4-FFF2-40B4-BE49-F238E27FC236}">
                <a16:creationId xmlns:a16="http://schemas.microsoft.com/office/drawing/2014/main" id="{2EFD7192-7B0E-F153-6785-4DEE1675F052}"/>
              </a:ext>
            </a:extLst>
          </p:cNvPr>
          <p:cNvSpPr/>
          <p:nvPr/>
        </p:nvSpPr>
        <p:spPr>
          <a:xfrm rot="5400000">
            <a:off x="10414099" y="111025"/>
            <a:ext cx="1012626" cy="790575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6BBCA154-8261-C9D3-923B-CE0F17DFDDF2}"/>
              </a:ext>
            </a:extLst>
          </p:cNvPr>
          <p:cNvSpPr/>
          <p:nvPr/>
        </p:nvSpPr>
        <p:spPr>
          <a:xfrm>
            <a:off x="10525124" y="0"/>
            <a:ext cx="790576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roadway" panose="04040905080B02020502" pitchFamily="82" charset="0"/>
              </a:rPr>
              <a:t>07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FFFDA86-0DB0-57ED-FC7C-57459D262211}"/>
              </a:ext>
            </a:extLst>
          </p:cNvPr>
          <p:cNvSpPr/>
          <p:nvPr/>
        </p:nvSpPr>
        <p:spPr>
          <a:xfrm>
            <a:off x="3622191" y="244702"/>
            <a:ext cx="4782078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u="sng" dirty="0">
                <a:ln w="0"/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COMPONENT</a:t>
            </a:r>
            <a:r>
              <a:rPr lang="en-US" sz="2800" b="1" u="sng" cap="none" spc="0" dirty="0">
                <a:ln w="0"/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 REQUIRED</a:t>
            </a:r>
            <a:endParaRPr lang="en-IN" sz="2800" b="1" u="sng" cap="none" spc="0" dirty="0">
              <a:ln w="0"/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727987-C2F2-1C54-0E24-08788B918DFF}"/>
              </a:ext>
            </a:extLst>
          </p:cNvPr>
          <p:cNvSpPr txBox="1"/>
          <p:nvPr/>
        </p:nvSpPr>
        <p:spPr>
          <a:xfrm>
            <a:off x="3109408" y="3891555"/>
            <a:ext cx="1816099" cy="5046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IN" sz="2000" b="1" u="sng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unga" panose="020B0502040204020203" pitchFamily="34" charset="0"/>
              </a:rPr>
              <a:t>RELAY:</a:t>
            </a:r>
            <a:endParaRPr lang="en-IN" u="sng" dirty="0">
              <a:effectLst/>
              <a:latin typeface="Calibri" panose="020F0502020204030204" pitchFamily="34" charset="0"/>
              <a:ea typeface="Calibri" panose="020F0502020204030204" pitchFamily="34" charset="0"/>
              <a:cs typeface="Tunga" panose="020B0502040204020203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32B1F1B-0406-D1FA-6C70-D3FDD9E6DB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8562" y="4619309"/>
            <a:ext cx="2127257" cy="194549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EBBB779-B75A-EF5B-46F0-2F391A7A21C9}"/>
              </a:ext>
            </a:extLst>
          </p:cNvPr>
          <p:cNvSpPr txBox="1"/>
          <p:nvPr/>
        </p:nvSpPr>
        <p:spPr>
          <a:xfrm>
            <a:off x="7182885" y="1099159"/>
            <a:ext cx="14365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u="sng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unga" panose="020B0502040204020203" pitchFamily="34" charset="0"/>
              </a:rPr>
              <a:t>BUZZER:</a:t>
            </a:r>
            <a:endParaRPr lang="en-IN" sz="2000" u="sng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AA941C3-8ACE-1042-7AEC-1AE5888D289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0833" y="1860506"/>
            <a:ext cx="1548578" cy="171104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7035CB0-E16D-3807-59B1-1D632CD99381}"/>
              </a:ext>
            </a:extLst>
          </p:cNvPr>
          <p:cNvSpPr txBox="1"/>
          <p:nvPr/>
        </p:nvSpPr>
        <p:spPr>
          <a:xfrm>
            <a:off x="7182885" y="3932783"/>
            <a:ext cx="1681564" cy="4633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IN" b="1" u="sng" dirty="0">
                <a:latin typeface="Times New Roman" panose="02020603050405020304" pitchFamily="18" charset="0"/>
                <a:ea typeface="Calibri" panose="020F0502020204030204" pitchFamily="34" charset="0"/>
                <a:cs typeface="Tunga" panose="020B0502040204020203" pitchFamily="34" charset="0"/>
              </a:rPr>
              <a:t>CAMERA</a:t>
            </a:r>
            <a:r>
              <a:rPr lang="en-IN" sz="1800" b="1" u="sng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unga" panose="020B0502040204020203" pitchFamily="34" charset="0"/>
              </a:rPr>
              <a:t>:</a:t>
            </a:r>
            <a:endParaRPr lang="en-IN" u="sng" dirty="0">
              <a:effectLst/>
              <a:latin typeface="Calibri" panose="020F0502020204030204" pitchFamily="34" charset="0"/>
              <a:ea typeface="Calibri" panose="020F0502020204030204" pitchFamily="34" charset="0"/>
              <a:cs typeface="Tunga" panose="020B0502040204020203" pitchFamily="34" charset="0"/>
            </a:endParaRPr>
          </a:p>
        </p:txBody>
      </p:sp>
      <p:pic>
        <p:nvPicPr>
          <p:cNvPr id="3" name="Picture 1">
            <a:extLst>
              <a:ext uri="{FF2B5EF4-FFF2-40B4-BE49-F238E27FC236}">
                <a16:creationId xmlns:a16="http://schemas.microsoft.com/office/drawing/2014/main" id="{D4E35BA2-A42A-49EB-6228-1838B1619E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77" t="11674" r="32022" b="8411"/>
          <a:stretch>
            <a:fillRect/>
          </a:stretch>
        </p:blipFill>
        <p:spPr bwMode="auto">
          <a:xfrm>
            <a:off x="7013767" y="4736538"/>
            <a:ext cx="1774761" cy="1711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41838DD-041A-2DA4-B5D2-21610DF2E36A}"/>
              </a:ext>
            </a:extLst>
          </p:cNvPr>
          <p:cNvSpPr txBox="1"/>
          <p:nvPr/>
        </p:nvSpPr>
        <p:spPr>
          <a:xfrm>
            <a:off x="2206119" y="1099159"/>
            <a:ext cx="326811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u="sng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unga" panose="020B0502040204020203" pitchFamily="34" charset="0"/>
              </a:rPr>
              <a:t>MOISTURE SENSOR:</a:t>
            </a:r>
            <a:endParaRPr lang="en-IN" sz="2000" u="sng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01DE1C5-8587-62BD-4878-2F7E93E930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8990" y="1674246"/>
            <a:ext cx="3442178" cy="2155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152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792</TotalTime>
  <Words>985</Words>
  <Application>Microsoft Office PowerPoint</Application>
  <PresentationFormat>Widescreen</PresentationFormat>
  <Paragraphs>167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Arial</vt:lpstr>
      <vt:lpstr>Broadway</vt:lpstr>
      <vt:lpstr>Calibri</vt:lpstr>
      <vt:lpstr>Calibri Light</vt:lpstr>
      <vt:lpstr>Times New Roman</vt:lpstr>
      <vt:lpstr>Wingdings</vt:lpstr>
      <vt:lpstr>Office Theme</vt:lpstr>
      <vt:lpstr>   GOVERNMENT OF KARNATAKA    DEPARTMENT OF TECHNICAL EDUCATION    GOVERNMENT ENGINEERING COLLEGE     HAVERI-581110     DEPARTMENT    OF    ELECTRONICS &amp; COMMUNICATION ENGINEERING      Main Project Presentation   on     “AI-ENABLED SMART AGRICULTURE SYSTEM”   Presented by ANNADANESHWAR C   2GO19EC002 BHARATH KUMAR K  2GO19EC006 HEMANTH U       2GO19EC007 ROHIT B A   2GO19EC025    Under the guidance of Prof. SUMANGALA G S M Tech   Assistant Professor </vt:lpstr>
      <vt:lpstr>CONTENTS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GOVERNMENT OF KARNATAKA DEPATMENT OF TECHNICAL EDUCATION GOVERNMENT ENGINEERING COLLEGE HAVERI-581110 DEPARTMENT OF ELECTRONICS &amp; COMMUNICATION ENGINEERING  A Mini Project Presentation on “AI ENABLED SMART AGRICULTURE SYSTEM” Presented by ANNADANESHWAR C 2GO19EC002 BHARATHKUMAR K 2GO19EC006 HEMANTH U      2GO19EC007 ROHIT B A  2GO19EC025            Under the guidness of Prof. SUMANGALA G S MTech Assistant Professor </dc:title>
  <dc:creator>Hemanth U</dc:creator>
  <cp:lastModifiedBy>Hemanth U</cp:lastModifiedBy>
  <cp:revision>106</cp:revision>
  <dcterms:created xsi:type="dcterms:W3CDTF">2022-11-15T13:37:27Z</dcterms:created>
  <dcterms:modified xsi:type="dcterms:W3CDTF">2023-05-22T18:24:29Z</dcterms:modified>
</cp:coreProperties>
</file>